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0E293-FC3B-44E4-8FC5-3FBBC51A3A0F}" v="27" dt="2024-02-10T02:59:26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antonio da silva" userId="15b5f383c6a74d33" providerId="LiveId" clId="{A240E293-FC3B-44E4-8FC5-3FBBC51A3A0F}"/>
    <pc:docChg chg="undo custSel addSld delSld modSld">
      <pc:chgData name="luiz antonio da silva" userId="15b5f383c6a74d33" providerId="LiveId" clId="{A240E293-FC3B-44E4-8FC5-3FBBC51A3A0F}" dt="2024-02-10T03:16:11.388" v="174" actId="26606"/>
      <pc:docMkLst>
        <pc:docMk/>
      </pc:docMkLst>
      <pc:sldChg chg="addSp delSp modSp mod">
        <pc:chgData name="luiz antonio da silva" userId="15b5f383c6a74d33" providerId="LiveId" clId="{A240E293-FC3B-44E4-8FC5-3FBBC51A3A0F}" dt="2024-02-10T03:16:11.388" v="174" actId="26606"/>
        <pc:sldMkLst>
          <pc:docMk/>
          <pc:sldMk cId="3318455698" sldId="256"/>
        </pc:sldMkLst>
        <pc:spChg chg="mod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5" creationId="{74177350-AFA6-C528-B8F7-4B8AB9CE2852}"/>
          </ac:spMkLst>
        </pc:spChg>
        <pc:spChg chg="mod ord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9" creationId="{1D34A4AF-329B-5B44-F226-7E8E982107AB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31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33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35" creationId="{099405E2-1A96-4DBA-A9DC-4C2A1B421CA9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37" creationId="{DEB1CCE3-FB1D-471C-9AFE-D20E81E64AC0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39" creationId="{60F38E87-6AF8-4488-B608-9FA2F57B40B7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41" creationId="{ECC3B76D-CC6E-42D0-8666-2A2164AB5AF4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43" creationId="{32BA9D6C-8214-4E25-AF8B-48762AD8D530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45" creationId="{DBE9B8BD-472F-4F54-AC9D-101EE3496992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47" creationId="{0871A14F-64B0-4CCE-900E-695C55EFF375}"/>
          </ac:spMkLst>
        </pc:spChg>
        <pc:spChg chg="add del">
          <ac:chgData name="luiz antonio da silva" userId="15b5f383c6a74d33" providerId="LiveId" clId="{A240E293-FC3B-44E4-8FC5-3FBBC51A3A0F}" dt="2024-02-10T03:07:44.081" v="141" actId="26606"/>
          <ac:spMkLst>
            <pc:docMk/>
            <pc:sldMk cId="3318455698" sldId="256"/>
            <ac:spMk id="1049" creationId="{0FDBC76A-295F-4635-A28D-ADA24F383ABC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54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56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58" creationId="{C3B59E90-C2E6-4C7B-B62A-9A39E4D132D9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60" creationId="{F41B2979-9B0F-4F3C-A912-A0A5339D706C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62" creationId="{0D88D065-482C-41CF-99A2-50EFB1B94E59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64" creationId="{E0B15B07-5DFC-49A7-83E7-33AE560DDD32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66" creationId="{23E1A6E1-A101-407D-9872-0506425C7DDD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68" creationId="{E49E4F89-BD43-4E3D-88E8-6C7E8AA9F70D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70" creationId="{71153701-84AC-48F8-BF95-FD091301A00B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72" creationId="{025FF1E9-6522-482B-A20C-EA7AF7CAA134}"/>
          </ac:spMkLst>
        </pc:spChg>
        <pc:spChg chg="add del">
          <ac:chgData name="luiz antonio da silva" userId="15b5f383c6a74d33" providerId="LiveId" clId="{A240E293-FC3B-44E4-8FC5-3FBBC51A3A0F}" dt="2024-02-10T03:07:44.059" v="140" actId="26606"/>
          <ac:spMkLst>
            <pc:docMk/>
            <pc:sldMk cId="3318455698" sldId="256"/>
            <ac:spMk id="1074" creationId="{760CEDF7-1225-4242-8C30-EA518372A716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76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77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78" creationId="{DA4E7B50-D68C-43EB-930F-EA442A13A9B2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79" creationId="{02822754-E01B-4742-88B9-BE0984BAFE58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80" creationId="{387C5BBA-BBE2-4821-96CF-38FC49570F60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81" creationId="{3611DA2B-4CF7-4A57-82AC-FA120DE44DB9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82" creationId="{C1CF7BFC-0A02-4106-88A8-CCC0D944451E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83" creationId="{73167A8C-FFEF-4D1B-8459-E2BB5C045FAE}"/>
          </ac:spMkLst>
        </pc:spChg>
        <pc:spChg chg="add del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084" creationId="{1CA3DFBE-30A6-4BDE-9238-14F3652B4F99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89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91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93" creationId="{2ECA4CB2-9071-41EB-AABB-2D8EB939D0F8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95" creationId="{EB86F6BD-9C49-4F4F-99EA-9C5AA31835CD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97" creationId="{C7DA365B-E064-481A-A62D-18CD31DB3F13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099" creationId="{96DBE49D-AABD-458B-B2DF-4D5FA7D5C7F1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101" creationId="{96833CC6-729B-40E8-B891-D93467E34B1D}"/>
          </ac:spMkLst>
        </pc:spChg>
        <pc:spChg chg="add del">
          <ac:chgData name="luiz antonio da silva" userId="15b5f383c6a74d33" providerId="LiveId" clId="{A240E293-FC3B-44E4-8FC5-3FBBC51A3A0F}" dt="2024-02-10T03:16:11.364" v="173" actId="26606"/>
          <ac:spMkLst>
            <pc:docMk/>
            <pc:sldMk cId="3318455698" sldId="256"/>
            <ac:spMk id="1103" creationId="{A5757897-7307-46AF-923D-FF5BF45DD009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05" creationId="{73167A8C-FFEF-4D1B-8459-E2BB5C045FAE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06" creationId="{0786F82F-1B47-46ED-8EAE-53EF71E59E9A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07" creationId="{1CA3DFBE-30A6-4BDE-9238-14F3652B4F99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08" creationId="{EF1BAF6F-6275-4646-9C59-331B29B9550F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09" creationId="{DA4E7B50-D68C-43EB-930F-EA442A13A9B2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10" creationId="{02822754-E01B-4742-88B9-BE0984BAFE58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11" creationId="{387C5BBA-BBE2-4821-96CF-38FC49570F60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12" creationId="{3611DA2B-4CF7-4A57-82AC-FA120DE44DB9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13" creationId="{C1CF7BFC-0A02-4106-88A8-CCC0D944451E}"/>
          </ac:spMkLst>
        </pc:spChg>
        <pc:spChg chg="add">
          <ac:chgData name="luiz antonio da silva" userId="15b5f383c6a74d33" providerId="LiveId" clId="{A240E293-FC3B-44E4-8FC5-3FBBC51A3A0F}" dt="2024-02-10T03:16:11.388" v="174" actId="26606"/>
          <ac:spMkLst>
            <pc:docMk/>
            <pc:sldMk cId="3318455698" sldId="256"/>
            <ac:spMk id="1114" creationId="{65304E59-B4DC-4CA3-89F1-5C88000EB708}"/>
          </ac:spMkLst>
        </pc:spChg>
        <pc:picChg chg="mod ord">
          <ac:chgData name="luiz antonio da silva" userId="15b5f383c6a74d33" providerId="LiveId" clId="{A240E293-FC3B-44E4-8FC5-3FBBC51A3A0F}" dt="2024-02-10T03:16:11.388" v="174" actId="26606"/>
          <ac:picMkLst>
            <pc:docMk/>
            <pc:sldMk cId="3318455698" sldId="256"/>
            <ac:picMk id="4" creationId="{8C428E57-A15B-4DAD-6E50-ECC45F722DE6}"/>
          </ac:picMkLst>
        </pc:picChg>
        <pc:picChg chg="mod">
          <ac:chgData name="luiz antonio da silva" userId="15b5f383c6a74d33" providerId="LiveId" clId="{A240E293-FC3B-44E4-8FC5-3FBBC51A3A0F}" dt="2024-02-10T02:57:58.919" v="72" actId="1076"/>
          <ac:picMkLst>
            <pc:docMk/>
            <pc:sldMk cId="3318455698" sldId="256"/>
            <ac:picMk id="1026" creationId="{FD1025C8-CD83-671E-5382-9BB14A5FA95C}"/>
          </ac:picMkLst>
        </pc:picChg>
      </pc:sldChg>
      <pc:sldChg chg="addSp delSp modSp mod">
        <pc:chgData name="luiz antonio da silva" userId="15b5f383c6a74d33" providerId="LiveId" clId="{A240E293-FC3B-44E4-8FC5-3FBBC51A3A0F}" dt="2024-02-10T03:08:08.413" v="143" actId="1076"/>
        <pc:sldMkLst>
          <pc:docMk/>
          <pc:sldMk cId="602903694" sldId="257"/>
        </pc:sldMkLst>
        <pc:spChg chg="mod">
          <ac:chgData name="luiz antonio da silva" userId="15b5f383c6a74d33" providerId="LiveId" clId="{A240E293-FC3B-44E4-8FC5-3FBBC51A3A0F}" dt="2024-02-10T03:08:08.413" v="143" actId="1076"/>
          <ac:spMkLst>
            <pc:docMk/>
            <pc:sldMk cId="602903694" sldId="257"/>
            <ac:spMk id="2" creationId="{A9E5E719-511B-72F1-F07D-07C481969CE4}"/>
          </ac:spMkLst>
        </pc:spChg>
        <pc:picChg chg="del">
          <ac:chgData name="luiz antonio da silva" userId="15b5f383c6a74d33" providerId="LiveId" clId="{A240E293-FC3B-44E4-8FC5-3FBBC51A3A0F}" dt="2024-02-10T02:58:07.188" v="73" actId="478"/>
          <ac:picMkLst>
            <pc:docMk/>
            <pc:sldMk cId="602903694" sldId="257"/>
            <ac:picMk id="3" creationId="{9EBFC82C-16EB-2631-779D-35276EC5C5A8}"/>
          </ac:picMkLst>
        </pc:picChg>
        <pc:picChg chg="add mod">
          <ac:chgData name="luiz antonio da silva" userId="15b5f383c6a74d33" providerId="LiveId" clId="{A240E293-FC3B-44E4-8FC5-3FBBC51A3A0F}" dt="2024-02-10T02:58:09.622" v="74"/>
          <ac:picMkLst>
            <pc:docMk/>
            <pc:sldMk cId="602903694" sldId="257"/>
            <ac:picMk id="5" creationId="{66726181-414D-DA9C-8C18-88427646AA34}"/>
          </ac:picMkLst>
        </pc:picChg>
      </pc:sldChg>
      <pc:sldChg chg="addSp delSp modSp">
        <pc:chgData name="luiz antonio da silva" userId="15b5f383c6a74d33" providerId="LiveId" clId="{A240E293-FC3B-44E4-8FC5-3FBBC51A3A0F}" dt="2024-02-10T02:58:19.959" v="76"/>
        <pc:sldMkLst>
          <pc:docMk/>
          <pc:sldMk cId="913872566" sldId="258"/>
        </pc:sldMkLst>
        <pc:picChg chg="del">
          <ac:chgData name="luiz antonio da silva" userId="15b5f383c6a74d33" providerId="LiveId" clId="{A240E293-FC3B-44E4-8FC5-3FBBC51A3A0F}" dt="2024-02-10T02:58:14.789" v="75" actId="478"/>
          <ac:picMkLst>
            <pc:docMk/>
            <pc:sldMk cId="913872566" sldId="258"/>
            <ac:picMk id="3" creationId="{A3C076BB-2100-421D-585C-4F55A2C30DE9}"/>
          </ac:picMkLst>
        </pc:picChg>
        <pc:picChg chg="add mod">
          <ac:chgData name="luiz antonio da silva" userId="15b5f383c6a74d33" providerId="LiveId" clId="{A240E293-FC3B-44E4-8FC5-3FBBC51A3A0F}" dt="2024-02-10T02:58:19.959" v="76"/>
          <ac:picMkLst>
            <pc:docMk/>
            <pc:sldMk cId="913872566" sldId="258"/>
            <ac:picMk id="4" creationId="{8683C44D-4176-3D71-5B0F-C71C087457F4}"/>
          </ac:picMkLst>
        </pc:picChg>
      </pc:sldChg>
      <pc:sldChg chg="addSp delSp modSp">
        <pc:chgData name="luiz antonio da silva" userId="15b5f383c6a74d33" providerId="LiveId" clId="{A240E293-FC3B-44E4-8FC5-3FBBC51A3A0F}" dt="2024-02-10T02:58:29.852" v="78"/>
        <pc:sldMkLst>
          <pc:docMk/>
          <pc:sldMk cId="4170876288" sldId="259"/>
        </pc:sldMkLst>
        <pc:picChg chg="del">
          <ac:chgData name="luiz antonio da silva" userId="15b5f383c6a74d33" providerId="LiveId" clId="{A240E293-FC3B-44E4-8FC5-3FBBC51A3A0F}" dt="2024-02-10T02:58:24.227" v="77" actId="478"/>
          <ac:picMkLst>
            <pc:docMk/>
            <pc:sldMk cId="4170876288" sldId="259"/>
            <ac:picMk id="10" creationId="{E67C4999-879E-A77D-2F34-296642B7BEEB}"/>
          </ac:picMkLst>
        </pc:picChg>
        <pc:picChg chg="add mod">
          <ac:chgData name="luiz antonio da silva" userId="15b5f383c6a74d33" providerId="LiveId" clId="{A240E293-FC3B-44E4-8FC5-3FBBC51A3A0F}" dt="2024-02-10T02:58:29.852" v="78"/>
          <ac:picMkLst>
            <pc:docMk/>
            <pc:sldMk cId="4170876288" sldId="259"/>
            <ac:picMk id="11" creationId="{02C466CF-8C1A-2B7C-5F76-18B9277076EA}"/>
          </ac:picMkLst>
        </pc:picChg>
      </pc:sldChg>
      <pc:sldChg chg="addSp delSp modSp">
        <pc:chgData name="luiz antonio da silva" userId="15b5f383c6a74d33" providerId="LiveId" clId="{A240E293-FC3B-44E4-8FC5-3FBBC51A3A0F}" dt="2024-02-10T02:58:37.331" v="80"/>
        <pc:sldMkLst>
          <pc:docMk/>
          <pc:sldMk cId="3056303294" sldId="260"/>
        </pc:sldMkLst>
        <pc:picChg chg="del">
          <ac:chgData name="luiz antonio da silva" userId="15b5f383c6a74d33" providerId="LiveId" clId="{A240E293-FC3B-44E4-8FC5-3FBBC51A3A0F}" dt="2024-02-10T02:58:34.743" v="79" actId="478"/>
          <ac:picMkLst>
            <pc:docMk/>
            <pc:sldMk cId="3056303294" sldId="260"/>
            <ac:picMk id="5" creationId="{E0DC54EF-ECA5-9AE6-EEFE-83A96D5A9B40}"/>
          </ac:picMkLst>
        </pc:picChg>
        <pc:picChg chg="add mod">
          <ac:chgData name="luiz antonio da silva" userId="15b5f383c6a74d33" providerId="LiveId" clId="{A240E293-FC3B-44E4-8FC5-3FBBC51A3A0F}" dt="2024-02-10T02:58:37.331" v="80"/>
          <ac:picMkLst>
            <pc:docMk/>
            <pc:sldMk cId="3056303294" sldId="260"/>
            <ac:picMk id="6" creationId="{35FD7A3E-0294-B80C-0DA4-CF1927935132}"/>
          </ac:picMkLst>
        </pc:picChg>
      </pc:sldChg>
      <pc:sldChg chg="addSp delSp modSp mod">
        <pc:chgData name="luiz antonio da silva" userId="15b5f383c6a74d33" providerId="LiveId" clId="{A240E293-FC3B-44E4-8FC5-3FBBC51A3A0F}" dt="2024-02-10T03:08:58.708" v="147" actId="1076"/>
        <pc:sldMkLst>
          <pc:docMk/>
          <pc:sldMk cId="1101958546" sldId="261"/>
        </pc:sldMkLst>
        <pc:spChg chg="mod">
          <ac:chgData name="luiz antonio da silva" userId="15b5f383c6a74d33" providerId="LiveId" clId="{A240E293-FC3B-44E4-8FC5-3FBBC51A3A0F}" dt="2024-02-10T03:08:58.708" v="147" actId="1076"/>
          <ac:spMkLst>
            <pc:docMk/>
            <pc:sldMk cId="1101958546" sldId="261"/>
            <ac:spMk id="5" creationId="{2FF95489-2E8F-2414-5E03-4B18253B5199}"/>
          </ac:spMkLst>
        </pc:spChg>
        <pc:picChg chg="del">
          <ac:chgData name="luiz antonio da silva" userId="15b5f383c6a74d33" providerId="LiveId" clId="{A240E293-FC3B-44E4-8FC5-3FBBC51A3A0F}" dt="2024-02-10T02:58:41.361" v="81" actId="478"/>
          <ac:picMkLst>
            <pc:docMk/>
            <pc:sldMk cId="1101958546" sldId="261"/>
            <ac:picMk id="6" creationId="{C075857A-2D19-624C-DE1F-E52BD4A45A35}"/>
          </ac:picMkLst>
        </pc:picChg>
        <pc:picChg chg="add mod">
          <ac:chgData name="luiz antonio da silva" userId="15b5f383c6a74d33" providerId="LiveId" clId="{A240E293-FC3B-44E4-8FC5-3FBBC51A3A0F}" dt="2024-02-10T02:58:44.306" v="82"/>
          <ac:picMkLst>
            <pc:docMk/>
            <pc:sldMk cId="1101958546" sldId="261"/>
            <ac:picMk id="7" creationId="{49307B37-6A24-41C1-4CE3-020B5DB48EC0}"/>
          </ac:picMkLst>
        </pc:picChg>
      </pc:sldChg>
      <pc:sldChg chg="addSp delSp modSp">
        <pc:chgData name="luiz antonio da silva" userId="15b5f383c6a74d33" providerId="LiveId" clId="{A240E293-FC3B-44E4-8FC5-3FBBC51A3A0F}" dt="2024-02-10T02:58:49.530" v="84"/>
        <pc:sldMkLst>
          <pc:docMk/>
          <pc:sldMk cId="236410966" sldId="263"/>
        </pc:sldMkLst>
        <pc:picChg chg="del">
          <ac:chgData name="luiz antonio da silva" userId="15b5f383c6a74d33" providerId="LiveId" clId="{A240E293-FC3B-44E4-8FC5-3FBBC51A3A0F}" dt="2024-02-10T02:58:47.613" v="83" actId="478"/>
          <ac:picMkLst>
            <pc:docMk/>
            <pc:sldMk cId="236410966" sldId="263"/>
            <ac:picMk id="8" creationId="{720BA7B1-AABD-19D9-A180-FA9FD4A5A28F}"/>
          </ac:picMkLst>
        </pc:picChg>
        <pc:picChg chg="add mod">
          <ac:chgData name="luiz antonio da silva" userId="15b5f383c6a74d33" providerId="LiveId" clId="{A240E293-FC3B-44E4-8FC5-3FBBC51A3A0F}" dt="2024-02-10T02:58:49.530" v="84"/>
          <ac:picMkLst>
            <pc:docMk/>
            <pc:sldMk cId="236410966" sldId="263"/>
            <ac:picMk id="9" creationId="{FC43F1BA-BF85-53B3-7BE6-DC7E1E53B505}"/>
          </ac:picMkLst>
        </pc:picChg>
      </pc:sldChg>
      <pc:sldChg chg="addSp delSp modSp">
        <pc:chgData name="luiz antonio da silva" userId="15b5f383c6a74d33" providerId="LiveId" clId="{A240E293-FC3B-44E4-8FC5-3FBBC51A3A0F}" dt="2024-02-10T02:59:01.379" v="86"/>
        <pc:sldMkLst>
          <pc:docMk/>
          <pc:sldMk cId="520434018" sldId="264"/>
        </pc:sldMkLst>
        <pc:picChg chg="del">
          <ac:chgData name="luiz antonio da silva" userId="15b5f383c6a74d33" providerId="LiveId" clId="{A240E293-FC3B-44E4-8FC5-3FBBC51A3A0F}" dt="2024-02-10T02:58:58.780" v="85" actId="478"/>
          <ac:picMkLst>
            <pc:docMk/>
            <pc:sldMk cId="520434018" sldId="264"/>
            <ac:picMk id="4" creationId="{FD1826A5-9407-631A-F15C-A1805884E298}"/>
          </ac:picMkLst>
        </pc:picChg>
        <pc:picChg chg="add mod">
          <ac:chgData name="luiz antonio da silva" userId="15b5f383c6a74d33" providerId="LiveId" clId="{A240E293-FC3B-44E4-8FC5-3FBBC51A3A0F}" dt="2024-02-10T02:59:01.379" v="86"/>
          <ac:picMkLst>
            <pc:docMk/>
            <pc:sldMk cId="520434018" sldId="264"/>
            <ac:picMk id="5" creationId="{AB5C1D1E-F644-A280-1376-EE9685DDAD18}"/>
          </ac:picMkLst>
        </pc:picChg>
      </pc:sldChg>
      <pc:sldChg chg="addSp delSp modSp mod">
        <pc:chgData name="luiz antonio da silva" userId="15b5f383c6a74d33" providerId="LiveId" clId="{A240E293-FC3B-44E4-8FC5-3FBBC51A3A0F}" dt="2024-02-10T03:03:07.996" v="102" actId="1076"/>
        <pc:sldMkLst>
          <pc:docMk/>
          <pc:sldMk cId="976148386" sldId="265"/>
        </pc:sldMkLst>
        <pc:spChg chg="mod">
          <ac:chgData name="luiz antonio da silva" userId="15b5f383c6a74d33" providerId="LiveId" clId="{A240E293-FC3B-44E4-8FC5-3FBBC51A3A0F}" dt="2024-02-10T03:03:07.996" v="102" actId="1076"/>
          <ac:spMkLst>
            <pc:docMk/>
            <pc:sldMk cId="976148386" sldId="265"/>
            <ac:spMk id="3" creationId="{51615F3F-46AC-B6D9-29BF-C39BD2E01C05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9" creationId="{0786F82F-1B47-46ED-8EAE-53EF71E59E9A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11" creationId="{EF1BAF6F-6275-4646-9C59-331B29B9550F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13" creationId="{099405E2-1A96-4DBA-A9DC-4C2A1B421CA9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15" creationId="{61363234-E0BA-4476-B051-D8D9FA506B5A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17" creationId="{932FF329-3A87-4F66-BA01-91CD63C8119F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19" creationId="{10C9F0E8-EF8B-43C1-9C77-E9DDAF1A0FDD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21" creationId="{379DC473-98F8-45DF-B136-EC0F0F4C6B23}"/>
          </ac:spMkLst>
        </pc:spChg>
        <pc:spChg chg="del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23" creationId="{79855050-A75B-4DD0-9B56-8B1C7722D884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28" creationId="{0786F82F-1B47-46ED-8EAE-53EF71E59E9A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30" creationId="{EF1BAF6F-6275-4646-9C59-331B29B9550F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32" creationId="{72526924-84D3-45FB-A5FE-62D8FCBF53B6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34" creationId="{5C2A6256-1DD0-4E4B-A8B3-9A711B4DBE0C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36" creationId="{41760540-185E-4652-BFD2-9B362EF3BC99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38" creationId="{729789F4-85C1-41A0-83EB-992E22210CB9}"/>
          </ac:spMkLst>
        </pc:spChg>
        <pc:spChg chg="add">
          <ac:chgData name="luiz antonio da silva" userId="15b5f383c6a74d33" providerId="LiveId" clId="{A240E293-FC3B-44E4-8FC5-3FBBC51A3A0F}" dt="2024-02-10T03:02:33.711" v="94" actId="26606"/>
          <ac:spMkLst>
            <pc:docMk/>
            <pc:sldMk cId="976148386" sldId="265"/>
            <ac:spMk id="40" creationId="{9D9D367D-6DD2-4A7C-8918-0DCAC297559A}"/>
          </ac:spMkLst>
        </pc:spChg>
        <pc:picChg chg="del">
          <ac:chgData name="luiz antonio da silva" userId="15b5f383c6a74d33" providerId="LiveId" clId="{A240E293-FC3B-44E4-8FC5-3FBBC51A3A0F}" dt="2024-02-10T02:59:07.206" v="87" actId="478"/>
          <ac:picMkLst>
            <pc:docMk/>
            <pc:sldMk cId="976148386" sldId="265"/>
            <ac:picMk id="4" creationId="{4A66BDD4-90E8-FC51-D095-595FDF54871B}"/>
          </ac:picMkLst>
        </pc:picChg>
        <pc:picChg chg="add mod">
          <ac:chgData name="luiz antonio da silva" userId="15b5f383c6a74d33" providerId="LiveId" clId="{A240E293-FC3B-44E4-8FC5-3FBBC51A3A0F}" dt="2024-02-10T02:59:10.328" v="88"/>
          <ac:picMkLst>
            <pc:docMk/>
            <pc:sldMk cId="976148386" sldId="265"/>
            <ac:picMk id="5" creationId="{D30E6E5B-920E-E3A6-780F-A62DAA6D463C}"/>
          </ac:picMkLst>
        </pc:picChg>
      </pc:sldChg>
      <pc:sldChg chg="addSp delSp modSp mod">
        <pc:chgData name="luiz antonio da silva" userId="15b5f383c6a74d33" providerId="LiveId" clId="{A240E293-FC3B-44E4-8FC5-3FBBC51A3A0F}" dt="2024-02-10T03:10:54.022" v="171" actId="1076"/>
        <pc:sldMkLst>
          <pc:docMk/>
          <pc:sldMk cId="3888298695" sldId="266"/>
        </pc:sldMkLst>
        <pc:spChg chg="mod">
          <ac:chgData name="luiz antonio da silva" userId="15b5f383c6a74d33" providerId="LiveId" clId="{A240E293-FC3B-44E4-8FC5-3FBBC51A3A0F}" dt="2024-02-10T03:09:15.652" v="148" actId="2711"/>
          <ac:spMkLst>
            <pc:docMk/>
            <pc:sldMk cId="3888298695" sldId="266"/>
            <ac:spMk id="7" creationId="{43CB55F7-439C-9FF2-E42F-17CC20EE1D53}"/>
          </ac:spMkLst>
        </pc:spChg>
        <pc:spChg chg="mod">
          <ac:chgData name="luiz antonio da silva" userId="15b5f383c6a74d33" providerId="LiveId" clId="{A240E293-FC3B-44E4-8FC5-3FBBC51A3A0F}" dt="2024-02-10T03:10:54.022" v="171" actId="1076"/>
          <ac:spMkLst>
            <pc:docMk/>
            <pc:sldMk cId="3888298695" sldId="266"/>
            <ac:spMk id="9" creationId="{3BE63F44-270C-1292-DD4B-61651487F154}"/>
          </ac:spMkLst>
        </pc:spChg>
        <pc:picChg chg="add del mod">
          <ac:chgData name="luiz antonio da silva" userId="15b5f383c6a74d33" providerId="LiveId" clId="{A240E293-FC3B-44E4-8FC5-3FBBC51A3A0F}" dt="2024-02-10T02:59:14.028" v="89" actId="478"/>
          <ac:picMkLst>
            <pc:docMk/>
            <pc:sldMk cId="3888298695" sldId="266"/>
            <ac:picMk id="11" creationId="{632488FB-357B-B128-2DEF-FC8EF62FA4B4}"/>
          </ac:picMkLst>
        </pc:picChg>
        <pc:picChg chg="add mod">
          <ac:chgData name="luiz antonio da silva" userId="15b5f383c6a74d33" providerId="LiveId" clId="{A240E293-FC3B-44E4-8FC5-3FBBC51A3A0F}" dt="2024-02-10T02:59:16.478" v="90"/>
          <ac:picMkLst>
            <pc:docMk/>
            <pc:sldMk cId="3888298695" sldId="266"/>
            <ac:picMk id="13" creationId="{0090EF6B-F84C-0B62-06EE-436EC3B1CC44}"/>
          </ac:picMkLst>
        </pc:picChg>
      </pc:sldChg>
      <pc:sldChg chg="addSp delSp modSp mod setBg">
        <pc:chgData name="luiz antonio da silva" userId="15b5f383c6a74d33" providerId="LiveId" clId="{A240E293-FC3B-44E4-8FC5-3FBBC51A3A0F}" dt="2024-02-10T03:05:12.598" v="127" actId="113"/>
        <pc:sldMkLst>
          <pc:docMk/>
          <pc:sldMk cId="158960482" sldId="267"/>
        </pc:sldMkLst>
        <pc:spChg chg="add del mod">
          <ac:chgData name="luiz antonio da silva" userId="15b5f383c6a74d33" providerId="LiveId" clId="{A240E293-FC3B-44E4-8FC5-3FBBC51A3A0F}" dt="2024-02-10T03:05:12.598" v="127" actId="113"/>
          <ac:spMkLst>
            <pc:docMk/>
            <pc:sldMk cId="158960482" sldId="267"/>
            <ac:spMk id="3" creationId="{6C04B47F-E33D-DE04-873C-49FAA9375F0F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9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10" creationId="{0786F82F-1B47-46ED-8EAE-53EF71E59E9A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11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12" creationId="{EF1BAF6F-6275-4646-9C59-331B29B9550F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13" creationId="{DA4E7B50-D68C-43EB-930F-EA442A13A9B2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14" creationId="{72526924-84D3-45FB-A5FE-62D8FCBF53B6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15" creationId="{3611DA2B-4CF7-4A57-82AC-FA120DE44DB9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16" creationId="{5C2A6256-1DD0-4E4B-A8B3-9A711B4DBE0C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17" creationId="{02822754-E01B-4742-88B9-BE0984BAFE58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18" creationId="{41760540-185E-4652-BFD2-9B362EF3BC99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19" creationId="{65304E59-B4DC-4CA3-89F1-5C88000EB708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20" creationId="{729789F4-85C1-41A0-83EB-992E22210CB9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21" creationId="{C1CF7BFC-0A02-4106-88A8-CCC0D944451E}"/>
          </ac:spMkLst>
        </pc:spChg>
        <pc:spChg chg="add del">
          <ac:chgData name="luiz antonio da silva" userId="15b5f383c6a74d33" providerId="LiveId" clId="{A240E293-FC3B-44E4-8FC5-3FBBC51A3A0F}" dt="2024-02-10T02:51:15.878" v="25" actId="26606"/>
          <ac:spMkLst>
            <pc:docMk/>
            <pc:sldMk cId="158960482" sldId="267"/>
            <ac:spMk id="22" creationId="{9D9D367D-6DD2-4A7C-8918-0DCAC297559A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23" creationId="{1C1079DE-42AC-4D2A-8027-2E9A51B36D7E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25" creationId="{387C5BBA-BBE2-4821-96CF-38FC49570F60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27" creationId="{73167A8C-FFEF-4D1B-8459-E2BB5C045FAE}"/>
          </ac:spMkLst>
        </pc:spChg>
        <pc:spChg chg="add del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29" creationId="{1CA3DFBE-30A6-4BDE-9238-14F3652B4F99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34" creationId="{0786F82F-1B47-46ED-8EAE-53EF71E59E9A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36" creationId="{EF1BAF6F-6275-4646-9C59-331B29B9550F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38" creationId="{72526924-84D3-45FB-A5FE-62D8FCBF53B6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40" creationId="{5C2A6256-1DD0-4E4B-A8B3-9A711B4DBE0C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42" creationId="{41760540-185E-4652-BFD2-9B362EF3BC99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44" creationId="{729789F4-85C1-41A0-83EB-992E22210CB9}"/>
          </ac:spMkLst>
        </pc:spChg>
        <pc:spChg chg="add">
          <ac:chgData name="luiz antonio da silva" userId="15b5f383c6a74d33" providerId="LiveId" clId="{A240E293-FC3B-44E4-8FC5-3FBBC51A3A0F}" dt="2024-02-10T03:04:04.636" v="103" actId="26606"/>
          <ac:spMkLst>
            <pc:docMk/>
            <pc:sldMk cId="158960482" sldId="267"/>
            <ac:spMk id="46" creationId="{9D9D367D-6DD2-4A7C-8918-0DCAC297559A}"/>
          </ac:spMkLst>
        </pc:spChg>
        <pc:graphicFrameChg chg="add del mod">
          <ac:chgData name="luiz antonio da silva" userId="15b5f383c6a74d33" providerId="LiveId" clId="{A240E293-FC3B-44E4-8FC5-3FBBC51A3A0F}" dt="2024-02-10T02:51:15.878" v="25" actId="26606"/>
          <ac:graphicFrameMkLst>
            <pc:docMk/>
            <pc:sldMk cId="158960482" sldId="267"/>
            <ac:graphicFrameMk id="6" creationId="{2FC5A298-A67F-DCE8-0227-CA44B324BE12}"/>
          </ac:graphicFrameMkLst>
        </pc:graphicFrameChg>
        <pc:picChg chg="add del mod">
          <ac:chgData name="luiz antonio da silva" userId="15b5f383c6a74d33" providerId="LiveId" clId="{A240E293-FC3B-44E4-8FC5-3FBBC51A3A0F}" dt="2024-02-10T02:59:19.604" v="91" actId="478"/>
          <ac:picMkLst>
            <pc:docMk/>
            <pc:sldMk cId="158960482" sldId="267"/>
            <ac:picMk id="4" creationId="{3C08B0DA-87A3-C103-1855-785AB9868677}"/>
          </ac:picMkLst>
        </pc:picChg>
        <pc:picChg chg="add mod">
          <ac:chgData name="luiz antonio da silva" userId="15b5f383c6a74d33" providerId="LiveId" clId="{A240E293-FC3B-44E4-8FC5-3FBBC51A3A0F}" dt="2024-02-10T02:59:21.622" v="92"/>
          <ac:picMkLst>
            <pc:docMk/>
            <pc:sldMk cId="158960482" sldId="267"/>
            <ac:picMk id="5" creationId="{9BC75591-17D1-600B-3FB7-DD7372E7CB1F}"/>
          </ac:picMkLst>
        </pc:picChg>
      </pc:sldChg>
      <pc:sldChg chg="addSp modSp new mod">
        <pc:chgData name="luiz antonio da silva" userId="15b5f383c6a74d33" providerId="LiveId" clId="{A240E293-FC3B-44E4-8FC5-3FBBC51A3A0F}" dt="2024-02-10T03:06:30.734" v="138" actId="1076"/>
        <pc:sldMkLst>
          <pc:docMk/>
          <pc:sldMk cId="3063349122" sldId="268"/>
        </pc:sldMkLst>
        <pc:spChg chg="add mod">
          <ac:chgData name="luiz antonio da silva" userId="15b5f383c6a74d33" providerId="LiveId" clId="{A240E293-FC3B-44E4-8FC5-3FBBC51A3A0F}" dt="2024-02-10T03:06:30.734" v="138" actId="1076"/>
          <ac:spMkLst>
            <pc:docMk/>
            <pc:sldMk cId="3063349122" sldId="268"/>
            <ac:spMk id="3" creationId="{861058B5-A009-EB7F-EA3D-6EE7FBAD826B}"/>
          </ac:spMkLst>
        </pc:spChg>
        <pc:spChg chg="add mod">
          <ac:chgData name="luiz antonio da silva" userId="15b5f383c6a74d33" providerId="LiveId" clId="{A240E293-FC3B-44E4-8FC5-3FBBC51A3A0F}" dt="2024-02-10T03:06:13.902" v="133" actId="1076"/>
          <ac:spMkLst>
            <pc:docMk/>
            <pc:sldMk cId="3063349122" sldId="268"/>
            <ac:spMk id="5" creationId="{047FD3C6-888B-A665-0D98-E07F6639AC70}"/>
          </ac:spMkLst>
        </pc:spChg>
        <pc:picChg chg="add mod">
          <ac:chgData name="luiz antonio da silva" userId="15b5f383c6a74d33" providerId="LiveId" clId="{A240E293-FC3B-44E4-8FC5-3FBBC51A3A0F}" dt="2024-02-10T02:59:26.534" v="93"/>
          <ac:picMkLst>
            <pc:docMk/>
            <pc:sldMk cId="3063349122" sldId="268"/>
            <ac:picMk id="6" creationId="{28D54368-55E1-CF5F-C87E-6D7198427014}"/>
          </ac:picMkLst>
        </pc:picChg>
      </pc:sldChg>
      <pc:sldChg chg="new del">
        <pc:chgData name="luiz antonio da silva" userId="15b5f383c6a74d33" providerId="LiveId" clId="{A240E293-FC3B-44E4-8FC5-3FBBC51A3A0F}" dt="2024-02-10T02:56:55.718" v="70" actId="47"/>
        <pc:sldMkLst>
          <pc:docMk/>
          <pc:sldMk cId="2443302361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5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1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2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5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3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1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0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9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Rectangle 1088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090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09" name="Rectangle 1092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0" name="Rectangle 1094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8C428E57-A15B-4DAD-6E50-ECC45F722D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74" r="18413" b="1"/>
          <a:stretch/>
        </p:blipFill>
        <p:spPr>
          <a:xfrm>
            <a:off x="8194348" y="1074544"/>
            <a:ext cx="3997652" cy="5037857"/>
          </a:xfrm>
          <a:prstGeom prst="rect">
            <a:avLst/>
          </a:prstGeom>
        </p:spPr>
      </p:pic>
      <p:sp>
        <p:nvSpPr>
          <p:cNvPr id="1111" name="Rectangle 1096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Rectangle 1098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D34A4AF-329B-5B44-F226-7E8E982107AB}"/>
              </a:ext>
            </a:extLst>
          </p:cNvPr>
          <p:cNvSpPr txBox="1"/>
          <p:nvPr/>
        </p:nvSpPr>
        <p:spPr>
          <a:xfrm>
            <a:off x="787178" y="1475399"/>
            <a:ext cx="6623040" cy="1140580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spc="15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AUTORRESPONSABILIDADE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4177350-AFA6-C528-B8F7-4B8AB9CE2852}"/>
              </a:ext>
            </a:extLst>
          </p:cNvPr>
          <p:cNvSpPr txBox="1"/>
          <p:nvPr/>
        </p:nvSpPr>
        <p:spPr>
          <a:xfrm>
            <a:off x="787179" y="2743995"/>
            <a:ext cx="6623039" cy="3030599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b="1" spc="150">
                <a:solidFill>
                  <a:schemeClr val="tx1">
                    <a:lumMod val="75000"/>
                    <a:lumOff val="25000"/>
                  </a:schemeClr>
                </a:solidFill>
              </a:rPr>
              <a:t>Reunião Estadual Ministério Quadrangular SERGIPE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endParaRPr lang="en-US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>
                <a:solidFill>
                  <a:schemeClr val="tx1">
                    <a:lumMod val="75000"/>
                    <a:lumOff val="25000"/>
                  </a:schemeClr>
                </a:solidFill>
              </a:rPr>
              <a:t>Fev/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24</a:t>
            </a:r>
          </a:p>
        </p:txBody>
      </p:sp>
      <p:sp>
        <p:nvSpPr>
          <p:cNvPr id="1113" name="Rectangle 1100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02">
            <a:extLst>
              <a:ext uri="{FF2B5EF4-FFF2-40B4-BE49-F238E27FC236}">
                <a16:creationId xmlns:a16="http://schemas.microsoft.com/office/drawing/2014/main" id="{65304E59-B4DC-4CA3-89F1-5C88000E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Rectangle 1106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EQ Sergipe">
            <a:extLst>
              <a:ext uri="{FF2B5EF4-FFF2-40B4-BE49-F238E27FC236}">
                <a16:creationId xmlns:a16="http://schemas.microsoft.com/office/drawing/2014/main" id="{FD1025C8-CD83-671E-5382-9BB14A5FA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45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DC27ECE-7111-9B0E-E08D-66A159E7D690}"/>
              </a:ext>
            </a:extLst>
          </p:cNvPr>
          <p:cNvSpPr txBox="1"/>
          <p:nvPr/>
        </p:nvSpPr>
        <p:spPr>
          <a:xfrm>
            <a:off x="1535371" y="1044054"/>
            <a:ext cx="10013709" cy="1030360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 spc="1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Historinhas que nos impedem de mudar!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3CB55F7-439C-9FF2-E42F-17CC20EE1D53}"/>
              </a:ext>
            </a:extLst>
          </p:cNvPr>
          <p:cNvSpPr txBox="1"/>
          <p:nvPr/>
        </p:nvSpPr>
        <p:spPr>
          <a:xfrm>
            <a:off x="1280160" y="2391770"/>
            <a:ext cx="1052576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 QUE SÃO HISTORINHAS? É tudo aquilo que dizemos ou pensamos que explica, justifica ou tira o foco dos nossos defeitos, insucessos ou fracassos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BE63F44-270C-1292-DD4B-61651487F154}"/>
              </a:ext>
            </a:extLst>
          </p:cNvPr>
          <p:cNvSpPr txBox="1"/>
          <p:nvPr/>
        </p:nvSpPr>
        <p:spPr>
          <a:xfrm>
            <a:off x="1240743" y="4202285"/>
            <a:ext cx="107492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As historinhas atacam a autorresponsabilidade, tiram a autonomia </a:t>
            </a:r>
          </a:p>
          <a:p>
            <a:r>
              <a:rPr lang="pt-BR" sz="28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do seu autor, deixando-o como refém da situação.      </a:t>
            </a:r>
          </a:p>
          <a:p>
            <a:r>
              <a:rPr lang="pt-BR" sz="28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Elas podem ser: • Mentirosas • Verdadeiras • Brincadeiras</a:t>
            </a:r>
          </a:p>
        </p:txBody>
      </p:sp>
      <p:pic>
        <p:nvPicPr>
          <p:cNvPr id="13" name="Picture 2" descr="IEQ Sergipe">
            <a:extLst>
              <a:ext uri="{FF2B5EF4-FFF2-40B4-BE49-F238E27FC236}">
                <a16:creationId xmlns:a16="http://schemas.microsoft.com/office/drawing/2014/main" id="{0090EF6B-F84C-0B62-06EE-436EC3B1C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29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C04B47F-E33D-DE04-873C-49FAA9375F0F}"/>
              </a:ext>
            </a:extLst>
          </p:cNvPr>
          <p:cNvSpPr txBox="1"/>
          <p:nvPr/>
        </p:nvSpPr>
        <p:spPr>
          <a:xfrm>
            <a:off x="1463040" y="2236963"/>
            <a:ext cx="9572753" cy="4514291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Uma </a:t>
            </a:r>
            <a:r>
              <a:rPr lang="en-US" sz="2800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pessoa</a:t>
            </a:r>
            <a:r>
              <a:rPr lang="en-US" sz="2800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autorresponsável</a:t>
            </a:r>
            <a:r>
              <a:rPr lang="en-US" sz="2800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reclama dos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filhos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acusa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(o)a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esposo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(a).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critica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emprego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condena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políticos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critica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desigualdade</a:t>
            </a:r>
            <a:r>
              <a:rPr lang="en-US" sz="28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a </a:t>
            </a:r>
            <a:r>
              <a:rPr lang="en-US" sz="28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violência</a:t>
            </a:r>
            <a:endParaRPr lang="en-US" sz="28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2" descr="IEQ Sergipe">
            <a:extLst>
              <a:ext uri="{FF2B5EF4-FFF2-40B4-BE49-F238E27FC236}">
                <a16:creationId xmlns:a16="http://schemas.microsoft.com/office/drawing/2014/main" id="{9BC75591-17D1-600B-3FB7-DD7372E7C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6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61058B5-A009-EB7F-EA3D-6EE7FBAD826B}"/>
              </a:ext>
            </a:extLst>
          </p:cNvPr>
          <p:cNvSpPr txBox="1"/>
          <p:nvPr/>
        </p:nvSpPr>
        <p:spPr>
          <a:xfrm>
            <a:off x="399478" y="470958"/>
            <a:ext cx="11393043" cy="646331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 6 LEIS DA AUTORRESPONSABILIDADE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FD3C6-888B-A665-0D98-E07F6639AC70}"/>
              </a:ext>
            </a:extLst>
          </p:cNvPr>
          <p:cNvSpPr txBox="1"/>
          <p:nvPr/>
        </p:nvSpPr>
        <p:spPr>
          <a:xfrm>
            <a:off x="579120" y="1338890"/>
            <a:ext cx="1139304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t-BR" sz="4000" dirty="0">
                <a:latin typeface="Aptos Light" panose="020B0004020202020204" pitchFamily="34" charset="0"/>
              </a:rPr>
              <a:t>Se for criticar as pessoas... cale-se. </a:t>
            </a:r>
          </a:p>
          <a:p>
            <a:r>
              <a:rPr lang="pt-BR" sz="4000" dirty="0">
                <a:latin typeface="Aptos Light" panose="020B0004020202020204" pitchFamily="34" charset="0"/>
              </a:rPr>
              <a:t>2. Se for reclamar das circunstâncias... dê sugestão. </a:t>
            </a:r>
          </a:p>
          <a:p>
            <a:r>
              <a:rPr lang="pt-BR" sz="4000" dirty="0">
                <a:latin typeface="Aptos Light" panose="020B0004020202020204" pitchFamily="34" charset="0"/>
              </a:rPr>
              <a:t>3. Se for buscar culpados... busque a solução. </a:t>
            </a:r>
          </a:p>
          <a:p>
            <a:r>
              <a:rPr lang="pt-BR" sz="4000" dirty="0">
                <a:latin typeface="Aptos Light" panose="020B0004020202020204" pitchFamily="34" charset="0"/>
              </a:rPr>
              <a:t>4. Se for se fazer de vítima... faça-se de vencedor. </a:t>
            </a:r>
          </a:p>
          <a:p>
            <a:r>
              <a:rPr lang="pt-BR" sz="4000" dirty="0">
                <a:latin typeface="Aptos Light" panose="020B0004020202020204" pitchFamily="34" charset="0"/>
              </a:rPr>
              <a:t>5. Se for justificar seus erros... aprenda com eles. </a:t>
            </a:r>
          </a:p>
          <a:p>
            <a:r>
              <a:rPr lang="pt-BR" sz="4000" dirty="0">
                <a:latin typeface="Aptos Light" panose="020B0004020202020204" pitchFamily="34" charset="0"/>
              </a:rPr>
              <a:t>6. Se for julgar alguém... julgue a atitude dessa pessoa.</a:t>
            </a:r>
          </a:p>
        </p:txBody>
      </p:sp>
      <p:pic>
        <p:nvPicPr>
          <p:cNvPr id="6" name="Picture 2" descr="IEQ Sergipe">
            <a:extLst>
              <a:ext uri="{FF2B5EF4-FFF2-40B4-BE49-F238E27FC236}">
                <a16:creationId xmlns:a16="http://schemas.microsoft.com/office/drawing/2014/main" id="{28D54368-55E1-CF5F-C87E-6D7198427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34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Rectangle 2054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81" name="Rectangle 2058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82" name="Rectangle 2060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3" name="Rectangle 2062">
            <a:extLst>
              <a:ext uri="{FF2B5EF4-FFF2-40B4-BE49-F238E27FC236}">
                <a16:creationId xmlns:a16="http://schemas.microsoft.com/office/drawing/2014/main" id="{2A175829-70EA-4A6D-978C-4D0923059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3064" y="0"/>
            <a:ext cx="4348936" cy="17400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64">
            <a:extLst>
              <a:ext uri="{FF2B5EF4-FFF2-40B4-BE49-F238E27FC236}">
                <a16:creationId xmlns:a16="http://schemas.microsoft.com/office/drawing/2014/main" id="{EE5D2B4A-3399-4CCF-A171-7F8B1BF54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04894"/>
            <a:ext cx="640080" cy="43627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Rectangle 2066">
            <a:extLst>
              <a:ext uri="{FF2B5EF4-FFF2-40B4-BE49-F238E27FC236}">
                <a16:creationId xmlns:a16="http://schemas.microsoft.com/office/drawing/2014/main" id="{A894967F-D57B-433D-9A92-5C82B10CF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1778958"/>
            <a:ext cx="7159214" cy="43627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9E5E719-511B-72F1-F07D-07C481969CE4}"/>
              </a:ext>
            </a:extLst>
          </p:cNvPr>
          <p:cNvSpPr txBox="1"/>
          <p:nvPr/>
        </p:nvSpPr>
        <p:spPr>
          <a:xfrm>
            <a:off x="810344" y="2265901"/>
            <a:ext cx="6559515" cy="3440706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i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¹⁴ Por </a:t>
            </a:r>
            <a:r>
              <a:rPr lang="en-US" sz="2200" i="1" cap="all" spc="15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esta</a:t>
            </a:r>
            <a:r>
              <a:rPr lang="en-US" sz="2200" i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causa, me </a:t>
            </a:r>
            <a:r>
              <a:rPr lang="en-US" sz="2200" i="1" cap="all" spc="15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ponho</a:t>
            </a:r>
            <a:r>
              <a:rPr lang="en-US" sz="2200" i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200" i="1" cap="all" spc="15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joelhos</a:t>
            </a:r>
            <a:r>
              <a:rPr lang="en-US" sz="2200" i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i="1" cap="all" spc="15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diante</a:t>
            </a:r>
            <a:r>
              <a:rPr lang="en-US" sz="2200" i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do Pai,  </a:t>
            </a:r>
          </a:p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endParaRPr lang="en-US" sz="2200" i="1" cap="all" spc="15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cap="all" spc="15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Efésios</a:t>
            </a:r>
            <a:r>
              <a:rPr lang="en-US" sz="2200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3:14</a:t>
            </a:r>
          </a:p>
        </p:txBody>
      </p:sp>
      <p:sp>
        <p:nvSpPr>
          <p:cNvPr id="2086" name="Rectangle 2068">
            <a:extLst>
              <a:ext uri="{FF2B5EF4-FFF2-40B4-BE49-F238E27FC236}">
                <a16:creationId xmlns:a16="http://schemas.microsoft.com/office/drawing/2014/main" id="{41828A56-78F8-49CB-B2C3-4C7C093B8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294" y="1766026"/>
            <a:ext cx="4392706" cy="434637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70">
            <a:extLst>
              <a:ext uri="{FF2B5EF4-FFF2-40B4-BE49-F238E27FC236}">
                <a16:creationId xmlns:a16="http://schemas.microsoft.com/office/drawing/2014/main" id="{BB57D892-A065-4003-93F3-65AB1A24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46954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De joelhos é melhor – Ultimato Jovem">
            <a:extLst>
              <a:ext uri="{FF2B5EF4-FFF2-40B4-BE49-F238E27FC236}">
                <a16:creationId xmlns:a16="http://schemas.microsoft.com/office/drawing/2014/main" id="{4842DEE0-3C3D-2595-DB36-393F4F717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36000" y="1868036"/>
            <a:ext cx="2783840" cy="417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8" name="Rectangle 2072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6167615"/>
            <a:ext cx="7759826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Rectangle 2074">
            <a:extLst>
              <a:ext uri="{FF2B5EF4-FFF2-40B4-BE49-F238E27FC236}">
                <a16:creationId xmlns:a16="http://schemas.microsoft.com/office/drawing/2014/main" id="{BEA1DA1C-6CE0-4AE4-918F-CC0E685C5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294" y="6167615"/>
            <a:ext cx="4392706" cy="6903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Rectangle 2076">
            <a:extLst>
              <a:ext uri="{FF2B5EF4-FFF2-40B4-BE49-F238E27FC236}">
                <a16:creationId xmlns:a16="http://schemas.microsoft.com/office/drawing/2014/main" id="{9C67C3D3-B919-4C65-907E-45C21C63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6898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Rectangle 2078">
            <a:extLst>
              <a:ext uri="{FF2B5EF4-FFF2-40B4-BE49-F238E27FC236}">
                <a16:creationId xmlns:a16="http://schemas.microsoft.com/office/drawing/2014/main" id="{9BCBF7BE-192C-47B7-816B-8213C256E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05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EQ Sergipe">
            <a:extLst>
              <a:ext uri="{FF2B5EF4-FFF2-40B4-BE49-F238E27FC236}">
                <a16:creationId xmlns:a16="http://schemas.microsoft.com/office/drawing/2014/main" id="{66726181-414D-DA9C-8C18-88427646A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90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-1"/>
            <a:ext cx="11153231" cy="305848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10748"/>
            <a:ext cx="12192000" cy="116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068288"/>
            <a:ext cx="1006766" cy="1033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Confused Person">
            <a:extLst>
              <a:ext uri="{FF2B5EF4-FFF2-40B4-BE49-F238E27FC236}">
                <a16:creationId xmlns:a16="http://schemas.microsoft.com/office/drawing/2014/main" id="{12585E9A-2A53-0FE0-0BD8-F1E85EF12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2739" y="459030"/>
            <a:ext cx="2268033" cy="226803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F66A2AD-4C66-AA63-82A9-ADA3A7B8F596}"/>
              </a:ext>
            </a:extLst>
          </p:cNvPr>
          <p:cNvSpPr txBox="1"/>
          <p:nvPr/>
        </p:nvSpPr>
        <p:spPr>
          <a:xfrm>
            <a:off x="1406264" y="4272841"/>
            <a:ext cx="10623176" cy="1959733"/>
          </a:xfrm>
          <a:prstGeom prst="rect">
            <a:avLst/>
          </a:prstGeom>
        </p:spPr>
        <p:txBody>
          <a:bodyPr vert="horz" lIns="109728" tIns="109728" rIns="109728" bIns="91440" rtlCol="0" anchor="t">
            <a:normAutofit fontScale="92500"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preciso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uma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causa, e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essa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resposta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já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é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motivo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parar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ou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continuar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alguma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coisa</a:t>
            </a:r>
            <a:r>
              <a:rPr lang="en-US" sz="32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4" name="Picture 2" descr="IEQ Sergipe">
            <a:extLst>
              <a:ext uri="{FF2B5EF4-FFF2-40B4-BE49-F238E27FC236}">
                <a16:creationId xmlns:a16="http://schemas.microsoft.com/office/drawing/2014/main" id="{8683C44D-4176-3D71-5B0F-C71C08745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87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458A10F-7E39-384E-13EF-CA26BF0A28C8}"/>
              </a:ext>
            </a:extLst>
          </p:cNvPr>
          <p:cNvSpPr txBox="1"/>
          <p:nvPr/>
        </p:nvSpPr>
        <p:spPr>
          <a:xfrm>
            <a:off x="619760" y="582414"/>
            <a:ext cx="9235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/>
              <a:t>QUAL O SEU ESTADO ATUAL?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9286236-B22E-68A0-B58E-0170B590C546}"/>
              </a:ext>
            </a:extLst>
          </p:cNvPr>
          <p:cNvSpPr txBox="1"/>
          <p:nvPr/>
        </p:nvSpPr>
        <p:spPr>
          <a:xfrm>
            <a:off x="619760" y="1754555"/>
            <a:ext cx="109016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pt-BR" sz="3200" dirty="0"/>
              <a:t>Você vem tendo a vida que sempre sonhou? </a:t>
            </a:r>
          </a:p>
          <a:p>
            <a:r>
              <a:rPr lang="pt-BR" sz="3200" dirty="0"/>
              <a:t>Sua vida tem valido a pena ser vivida?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18F015-7652-39FB-144A-BD3782DBAA7E}"/>
              </a:ext>
            </a:extLst>
          </p:cNvPr>
          <p:cNvSpPr txBox="1"/>
          <p:nvPr/>
        </p:nvSpPr>
        <p:spPr>
          <a:xfrm>
            <a:off x="711200" y="3419139"/>
            <a:ext cx="110439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/>
              <a:t>2) Com qual entusiasmo você acorda todas as manhãs para viver a sua vida?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3F7C3FB-248B-CFB3-F44E-C189C76ECEEA}"/>
              </a:ext>
            </a:extLst>
          </p:cNvPr>
          <p:cNvSpPr txBox="1"/>
          <p:nvPr/>
        </p:nvSpPr>
        <p:spPr>
          <a:xfrm>
            <a:off x="711200" y="5083723"/>
            <a:ext cx="11328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/>
              <a:t>3) Em quais áreas da sua vida você se percebe </a:t>
            </a:r>
          </a:p>
          <a:p>
            <a:r>
              <a:rPr lang="pt-BR" sz="3200" dirty="0"/>
              <a:t>na zona de conforto?</a:t>
            </a:r>
          </a:p>
        </p:txBody>
      </p:sp>
      <p:pic>
        <p:nvPicPr>
          <p:cNvPr id="11" name="Picture 2" descr="IEQ Sergipe">
            <a:extLst>
              <a:ext uri="{FF2B5EF4-FFF2-40B4-BE49-F238E27FC236}">
                <a16:creationId xmlns:a16="http://schemas.microsoft.com/office/drawing/2014/main" id="{02C466CF-8C1A-2B7C-5F76-18B927707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87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B6E54D8-A294-158F-C197-6C234C031078}"/>
              </a:ext>
            </a:extLst>
          </p:cNvPr>
          <p:cNvSpPr txBox="1"/>
          <p:nvPr/>
        </p:nvSpPr>
        <p:spPr>
          <a:xfrm>
            <a:off x="1471362" y="2702257"/>
            <a:ext cx="9935571" cy="3426158"/>
          </a:xfrm>
          <a:prstGeom prst="rect">
            <a:avLst/>
          </a:prstGeom>
        </p:spPr>
        <p:txBody>
          <a:bodyPr vert="horz" lIns="109728" tIns="109728" rIns="109728" bIns="91440" rtlCol="0" anchor="t">
            <a:normAutofit fontScale="92500" lnSpcReduction="10000"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QUEM É VOCÊ?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2% da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população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produzem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mudanças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13% da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população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mudanças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acontecerem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às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vezes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apoiam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auxiliam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2%.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85% da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população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não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percebem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mudanças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apenas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seguem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rebanho</a:t>
            </a:r>
            <a:endParaRPr lang="en-US" sz="24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5" descr="Confused Person">
            <a:extLst>
              <a:ext uri="{FF2B5EF4-FFF2-40B4-BE49-F238E27FC236}">
                <a16:creationId xmlns:a16="http://schemas.microsoft.com/office/drawing/2014/main" id="{E7766D4A-23E4-F5CA-1E8B-379D3F7AA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6247" y="2664609"/>
            <a:ext cx="1528781" cy="1528781"/>
          </a:xfrm>
          <a:prstGeom prst="rect">
            <a:avLst/>
          </a:prstGeom>
        </p:spPr>
      </p:pic>
      <p:pic>
        <p:nvPicPr>
          <p:cNvPr id="6" name="Picture 2" descr="IEQ Sergipe">
            <a:extLst>
              <a:ext uri="{FF2B5EF4-FFF2-40B4-BE49-F238E27FC236}">
                <a16:creationId xmlns:a16="http://schemas.microsoft.com/office/drawing/2014/main" id="{35FD7A3E-0294-B80C-0DA4-CF1927935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30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E352743-0676-FECD-8BDE-025BCB08B0B4}"/>
              </a:ext>
            </a:extLst>
          </p:cNvPr>
          <p:cNvSpPr txBox="1"/>
          <p:nvPr/>
        </p:nvSpPr>
        <p:spPr>
          <a:xfrm>
            <a:off x="1535371" y="1044054"/>
            <a:ext cx="10013709" cy="1030360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spc="1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IMPEDIMENTOS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FF95489-2E8F-2414-5E03-4B18253B5199}"/>
              </a:ext>
            </a:extLst>
          </p:cNvPr>
          <p:cNvSpPr txBox="1"/>
          <p:nvPr/>
        </p:nvSpPr>
        <p:spPr>
          <a:xfrm>
            <a:off x="1535371" y="2725301"/>
            <a:ext cx="10546080" cy="3537615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Quais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são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as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circunstâncias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ou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coisas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que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te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põem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para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baixo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te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“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prendem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”,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impedindo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que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você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conquiste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mais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?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Dificuldade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financeira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doença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governo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, crise,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concorrência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, Deus...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endParaRPr lang="en-US" sz="2400" spc="150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O que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tem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te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2400" spc="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impedido</a:t>
            </a:r>
            <a:r>
              <a:rPr lang="en-US" sz="2400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?</a:t>
            </a:r>
          </a:p>
        </p:txBody>
      </p:sp>
      <p:pic>
        <p:nvPicPr>
          <p:cNvPr id="7" name="Picture 2" descr="IEQ Sergipe">
            <a:extLst>
              <a:ext uri="{FF2B5EF4-FFF2-40B4-BE49-F238E27FC236}">
                <a16:creationId xmlns:a16="http://schemas.microsoft.com/office/drawing/2014/main" id="{49307B37-6A24-41C1-4CE3-020B5DB48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95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78A1BC7-5514-148E-7C9E-41C55AEEE291}"/>
              </a:ext>
            </a:extLst>
          </p:cNvPr>
          <p:cNvSpPr txBox="1"/>
          <p:nvPr/>
        </p:nvSpPr>
        <p:spPr>
          <a:xfrm>
            <a:off x="375920" y="4823478"/>
            <a:ext cx="11531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AUTORRESPONSABILIDADE - DEFINIÇÃO 4 </a:t>
            </a:r>
          </a:p>
          <a:p>
            <a:r>
              <a:rPr lang="pt-BR" sz="2400" dirty="0"/>
              <a:t>A Autorresponsabilidade não é determinada pelo nível de controle que temos na vida e sim pelo nível de comando que você acredita ter.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C00F123-3799-5422-9070-E3EE81335E25}"/>
              </a:ext>
            </a:extLst>
          </p:cNvPr>
          <p:cNvSpPr txBox="1"/>
          <p:nvPr/>
        </p:nvSpPr>
        <p:spPr>
          <a:xfrm>
            <a:off x="330200" y="3648493"/>
            <a:ext cx="116230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AUTORRESPONSABILIDADE - DEFINIÇÃO 3 É a certeza de que ninguém muda nada, nem ninguém, sem mudar a si mesmo primeiro.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1C822A9-4066-DF9D-A6F0-9BE1086A97EC}"/>
              </a:ext>
            </a:extLst>
          </p:cNvPr>
          <p:cNvSpPr txBox="1"/>
          <p:nvPr/>
        </p:nvSpPr>
        <p:spPr>
          <a:xfrm>
            <a:off x="330200" y="2138992"/>
            <a:ext cx="1162304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AUTORRESPONSABILIDADE - DEFINIÇÃO 2 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É a capacidade de se responsabilizar completamente pelos resultados que você tem colhido na vida.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0D31BF3-4676-CC29-04E4-C5771F925454}"/>
              </a:ext>
            </a:extLst>
          </p:cNvPr>
          <p:cNvSpPr txBox="1"/>
          <p:nvPr/>
        </p:nvSpPr>
        <p:spPr>
          <a:xfrm>
            <a:off x="330200" y="600468"/>
            <a:ext cx="1162304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AUTORRESPONSABILIDADE - DEFINIÇÃO 1 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É a certeza absoluta (crença) de que você é o único responsável pela vida que tem levado.</a:t>
            </a:r>
          </a:p>
        </p:txBody>
      </p:sp>
      <p:pic>
        <p:nvPicPr>
          <p:cNvPr id="9" name="Picture 2" descr="IEQ Sergipe">
            <a:extLst>
              <a:ext uri="{FF2B5EF4-FFF2-40B4-BE49-F238E27FC236}">
                <a16:creationId xmlns:a16="http://schemas.microsoft.com/office/drawing/2014/main" id="{FC43F1BA-BF85-53B3-7BE6-DC7E1E53B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1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37230"/>
            <a:ext cx="9158373" cy="507517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1" y="-4078"/>
            <a:ext cx="3027529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304E59-B4DC-4CA3-89F1-5C88000E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1420" y="6167615"/>
            <a:ext cx="3027529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9201530" cy="734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1079DE-42AC-4D2A-8027-2E9A51B36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2" y="1052464"/>
            <a:ext cx="3027528" cy="5115151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B3133A1-6ECB-F327-2424-A48645814D45}"/>
              </a:ext>
            </a:extLst>
          </p:cNvPr>
          <p:cNvSpPr txBox="1"/>
          <p:nvPr/>
        </p:nvSpPr>
        <p:spPr>
          <a:xfrm>
            <a:off x="241586" y="1665147"/>
            <a:ext cx="8824182" cy="3938880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“Na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tempestade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 </a:t>
            </a:r>
            <a:r>
              <a:rPr lang="en-US" sz="2800" b="1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pessimista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reclama do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vento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o </a:t>
            </a:r>
            <a:r>
              <a:rPr lang="en-US" sz="2800" b="1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idiota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vai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mar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adentro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qualquer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jeito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o </a:t>
            </a:r>
            <a:r>
              <a:rPr lang="en-US" sz="2800" b="1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otimista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espera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tormenta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passar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 o </a:t>
            </a:r>
            <a:r>
              <a:rPr lang="en-US" sz="2800" b="1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autorresponsável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ajusta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velas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avalia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condições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tomar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melhor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decisão</a:t>
            </a:r>
            <a:r>
              <a:rPr lang="en-US" sz="28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EQ Sergipe">
            <a:extLst>
              <a:ext uri="{FF2B5EF4-FFF2-40B4-BE49-F238E27FC236}">
                <a16:creationId xmlns:a16="http://schemas.microsoft.com/office/drawing/2014/main" id="{AB5C1D1E-F644-A280-1376-EE9685DDA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43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1615F3F-46AC-B6D9-29BF-C39BD2E01C05}"/>
              </a:ext>
            </a:extLst>
          </p:cNvPr>
          <p:cNvSpPr txBox="1"/>
          <p:nvPr/>
        </p:nvSpPr>
        <p:spPr>
          <a:xfrm>
            <a:off x="1874938" y="339236"/>
            <a:ext cx="9922436" cy="4378960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“Meu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corpo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podem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prendido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mas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minha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mente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sou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controlo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(...)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Posso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responsabilizá-los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pelas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suas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atitudes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porém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sou o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único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responsável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pelos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meus </a:t>
            </a:r>
            <a:r>
              <a:rPr lang="en-US" sz="2400" i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sentimentos</a:t>
            </a:r>
            <a:r>
              <a:rPr lang="en-US" sz="2400" i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endParaRPr lang="en-US" sz="24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Nelson Mandela – </a:t>
            </a:r>
          </a:p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sobre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período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que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esteve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prisão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pic>
        <p:nvPicPr>
          <p:cNvPr id="5" name="Picture 2" descr="IEQ Sergipe">
            <a:extLst>
              <a:ext uri="{FF2B5EF4-FFF2-40B4-BE49-F238E27FC236}">
                <a16:creationId xmlns:a16="http://schemas.microsoft.com/office/drawing/2014/main" id="{D30E6E5B-920E-E3A6-780F-A62DAA6D4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629" y="6012801"/>
            <a:ext cx="716534" cy="74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48386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555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Meiryo</vt:lpstr>
      <vt:lpstr>Abadi</vt:lpstr>
      <vt:lpstr>ADLaM Display</vt:lpstr>
      <vt:lpstr>Aptos Light</vt:lpstr>
      <vt:lpstr>Arial</vt:lpstr>
      <vt:lpstr>Corbel</vt:lpstr>
      <vt:lpstr>ShojiVTI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antonio da silva</dc:creator>
  <cp:lastModifiedBy>luiz antonio da silva</cp:lastModifiedBy>
  <cp:revision>1</cp:revision>
  <dcterms:created xsi:type="dcterms:W3CDTF">2024-02-10T01:23:28Z</dcterms:created>
  <dcterms:modified xsi:type="dcterms:W3CDTF">2024-02-10T03:16:20Z</dcterms:modified>
</cp:coreProperties>
</file>