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3" r:id="rId5"/>
    <p:sldId id="264" r:id="rId6"/>
    <p:sldId id="265" r:id="rId7"/>
    <p:sldId id="267" r:id="rId8"/>
    <p:sldId id="266" r:id="rId9"/>
    <p:sldId id="268" r:id="rId10"/>
    <p:sldId id="269" r:id="rId11"/>
    <p:sldId id="270" r:id="rId12"/>
    <p:sldId id="271" r:id="rId13"/>
    <p:sldId id="273" r:id="rId14"/>
    <p:sldId id="272" r:id="rId15"/>
    <p:sldId id="274" r:id="rId16"/>
    <p:sldId id="279" r:id="rId17"/>
    <p:sldId id="283" r:id="rId18"/>
    <p:sldId id="275" r:id="rId19"/>
    <p:sldId id="281" r:id="rId20"/>
    <p:sldId id="280" r:id="rId21"/>
    <p:sldId id="282" r:id="rId22"/>
    <p:sldId id="276" r:id="rId23"/>
    <p:sldId id="277" r:id="rId24"/>
    <p:sldId id="278" r:id="rId25"/>
  </p:sldIdLst>
  <p:sldSz cx="1219200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88941C-7E43-47F7-AAF9-FDA8AE77E128}" v="382" dt="2024-01-20T20:16:04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z antonio da silva" userId="15b5f383c6a74d33" providerId="LiveId" clId="{8888941C-7E43-47F7-AAF9-FDA8AE77E128}"/>
    <pc:docChg chg="undo redo custSel addSld delSld modSld sldOrd">
      <pc:chgData name="luiz antonio da silva" userId="15b5f383c6a74d33" providerId="LiveId" clId="{8888941C-7E43-47F7-AAF9-FDA8AE77E128}" dt="2024-01-20T20:20:24.761" v="4127"/>
      <pc:docMkLst>
        <pc:docMk/>
      </pc:docMkLst>
      <pc:sldChg chg="modSp mod modAnim">
        <pc:chgData name="luiz antonio da silva" userId="15b5f383c6a74d33" providerId="LiveId" clId="{8888941C-7E43-47F7-AAF9-FDA8AE77E128}" dt="2024-01-14T01:10:21.411" v="2890" actId="122"/>
        <pc:sldMkLst>
          <pc:docMk/>
          <pc:sldMk cId="1425970693" sldId="259"/>
        </pc:sldMkLst>
        <pc:spChg chg="mod">
          <ac:chgData name="luiz antonio da silva" userId="15b5f383c6a74d33" providerId="LiveId" clId="{8888941C-7E43-47F7-AAF9-FDA8AE77E128}" dt="2024-01-14T01:10:21.411" v="2890" actId="122"/>
          <ac:spMkLst>
            <pc:docMk/>
            <pc:sldMk cId="1425970693" sldId="259"/>
            <ac:spMk id="5" creationId="{54A67044-3AE2-2E17-AEA2-9182567B971A}"/>
          </ac:spMkLst>
        </pc:spChg>
      </pc:sldChg>
      <pc:sldChg chg="del">
        <pc:chgData name="luiz antonio da silva" userId="15b5f383c6a74d33" providerId="LiveId" clId="{8888941C-7E43-47F7-AAF9-FDA8AE77E128}" dt="2024-01-13T22:15:45.901" v="979" actId="47"/>
        <pc:sldMkLst>
          <pc:docMk/>
          <pc:sldMk cId="4077137933" sldId="261"/>
        </pc:sldMkLst>
      </pc:sldChg>
      <pc:sldChg chg="del">
        <pc:chgData name="luiz antonio da silva" userId="15b5f383c6a74d33" providerId="LiveId" clId="{8888941C-7E43-47F7-AAF9-FDA8AE77E128}" dt="2024-01-13T22:15:47.332" v="980" actId="47"/>
        <pc:sldMkLst>
          <pc:docMk/>
          <pc:sldMk cId="4242802540" sldId="262"/>
        </pc:sldMkLst>
      </pc:sldChg>
      <pc:sldChg chg="modSp mod modAnim">
        <pc:chgData name="luiz antonio da silva" userId="15b5f383c6a74d33" providerId="LiveId" clId="{8888941C-7E43-47F7-AAF9-FDA8AE77E128}" dt="2024-01-14T01:11:45.958" v="2899" actId="20577"/>
        <pc:sldMkLst>
          <pc:docMk/>
          <pc:sldMk cId="1167056813" sldId="263"/>
        </pc:sldMkLst>
        <pc:spChg chg="mod">
          <ac:chgData name="luiz antonio da silva" userId="15b5f383c6a74d33" providerId="LiveId" clId="{8888941C-7E43-47F7-AAF9-FDA8AE77E128}" dt="2024-01-14T01:11:00.122" v="2894" actId="404"/>
          <ac:spMkLst>
            <pc:docMk/>
            <pc:sldMk cId="1167056813" sldId="263"/>
            <ac:spMk id="5" creationId="{92D84A0B-C45F-0B99-8545-68A2829FCCB6}"/>
          </ac:spMkLst>
        </pc:spChg>
        <pc:spChg chg="mod">
          <ac:chgData name="luiz antonio da silva" userId="15b5f383c6a74d33" providerId="LiveId" clId="{8888941C-7E43-47F7-AAF9-FDA8AE77E128}" dt="2024-01-14T01:11:45.958" v="2899" actId="20577"/>
          <ac:spMkLst>
            <pc:docMk/>
            <pc:sldMk cId="1167056813" sldId="263"/>
            <ac:spMk id="6" creationId="{73497C51-6819-F7D4-66EC-470611BBE894}"/>
          </ac:spMkLst>
        </pc:spChg>
        <pc:spChg chg="mod">
          <ac:chgData name="luiz antonio da silva" userId="15b5f383c6a74d33" providerId="LiveId" clId="{8888941C-7E43-47F7-AAF9-FDA8AE77E128}" dt="2024-01-14T01:11:37.544" v="2898" actId="20577"/>
          <ac:spMkLst>
            <pc:docMk/>
            <pc:sldMk cId="1167056813" sldId="263"/>
            <ac:spMk id="8" creationId="{92103F44-254C-CDA8-0E6E-D82CC2ED7E09}"/>
          </ac:spMkLst>
        </pc:spChg>
      </pc:sldChg>
      <pc:sldChg chg="modSp mod modAnim">
        <pc:chgData name="luiz antonio da silva" userId="15b5f383c6a74d33" providerId="LiveId" clId="{8888941C-7E43-47F7-AAF9-FDA8AE77E128}" dt="2024-01-14T01:12:33.799" v="2915" actId="1036"/>
        <pc:sldMkLst>
          <pc:docMk/>
          <pc:sldMk cId="3565885181" sldId="264"/>
        </pc:sldMkLst>
        <pc:spChg chg="mod">
          <ac:chgData name="luiz antonio da silva" userId="15b5f383c6a74d33" providerId="LiveId" clId="{8888941C-7E43-47F7-AAF9-FDA8AE77E128}" dt="2024-01-14T01:12:33.799" v="2915" actId="1036"/>
          <ac:spMkLst>
            <pc:docMk/>
            <pc:sldMk cId="3565885181" sldId="264"/>
            <ac:spMk id="4" creationId="{643B2B14-1AE2-5FB7-35ED-D5AE258943D1}"/>
          </ac:spMkLst>
        </pc:spChg>
        <pc:spChg chg="mod">
          <ac:chgData name="luiz antonio da silva" userId="15b5f383c6a74d33" providerId="LiveId" clId="{8888941C-7E43-47F7-AAF9-FDA8AE77E128}" dt="2024-01-14T01:12:10.031" v="2903" actId="404"/>
          <ac:spMkLst>
            <pc:docMk/>
            <pc:sldMk cId="3565885181" sldId="264"/>
            <ac:spMk id="6" creationId="{3BEBFF08-66C2-B574-D7AF-26756B33A4F9}"/>
          </ac:spMkLst>
        </pc:spChg>
      </pc:sldChg>
      <pc:sldChg chg="addSp modSp mod modAnim">
        <pc:chgData name="luiz antonio da silva" userId="15b5f383c6a74d33" providerId="LiveId" clId="{8888941C-7E43-47F7-AAF9-FDA8AE77E128}" dt="2024-01-14T01:13:10.222" v="2928" actId="1036"/>
        <pc:sldMkLst>
          <pc:docMk/>
          <pc:sldMk cId="354788449" sldId="265"/>
        </pc:sldMkLst>
        <pc:spChg chg="add mod">
          <ac:chgData name="luiz antonio da silva" userId="15b5f383c6a74d33" providerId="LiveId" clId="{8888941C-7E43-47F7-AAF9-FDA8AE77E128}" dt="2024-01-14T01:13:10.222" v="2928" actId="1036"/>
          <ac:spMkLst>
            <pc:docMk/>
            <pc:sldMk cId="354788449" sldId="265"/>
            <ac:spMk id="4" creationId="{FFE13C5A-83CD-765E-E733-91C4BED982EB}"/>
          </ac:spMkLst>
        </pc:spChg>
        <pc:spChg chg="add mod">
          <ac:chgData name="luiz antonio da silva" userId="15b5f383c6a74d33" providerId="LiveId" clId="{8888941C-7E43-47F7-AAF9-FDA8AE77E128}" dt="2024-01-14T01:13:00.753" v="2920" actId="20577"/>
          <ac:spMkLst>
            <pc:docMk/>
            <pc:sldMk cId="354788449" sldId="265"/>
            <ac:spMk id="6" creationId="{9FB9C5C3-3D2C-D191-DBF3-E3B25ECF55C4}"/>
          </ac:spMkLst>
        </pc:spChg>
      </pc:sldChg>
      <pc:sldChg chg="addSp modSp mod modAnim">
        <pc:chgData name="luiz antonio da silva" userId="15b5f383c6a74d33" providerId="LiveId" clId="{8888941C-7E43-47F7-AAF9-FDA8AE77E128}" dt="2024-01-14T01:18:16.779" v="2960" actId="1076"/>
        <pc:sldMkLst>
          <pc:docMk/>
          <pc:sldMk cId="757368121" sldId="266"/>
        </pc:sldMkLst>
        <pc:spChg chg="add mod">
          <ac:chgData name="luiz antonio da silva" userId="15b5f383c6a74d33" providerId="LiveId" clId="{8888941C-7E43-47F7-AAF9-FDA8AE77E128}" dt="2024-01-14T01:18:06.236" v="2958" actId="1076"/>
          <ac:spMkLst>
            <pc:docMk/>
            <pc:sldMk cId="757368121" sldId="266"/>
            <ac:spMk id="4" creationId="{496E0B18-8CE1-75E9-59E8-EC43A5B883D6}"/>
          </ac:spMkLst>
        </pc:spChg>
        <pc:spChg chg="add mod">
          <ac:chgData name="luiz antonio da silva" userId="15b5f383c6a74d33" providerId="LiveId" clId="{8888941C-7E43-47F7-AAF9-FDA8AE77E128}" dt="2024-01-14T01:18:11.244" v="2959" actId="1076"/>
          <ac:spMkLst>
            <pc:docMk/>
            <pc:sldMk cId="757368121" sldId="266"/>
            <ac:spMk id="6" creationId="{8AFA61E9-B927-CB66-DE9E-A0417B31F6A0}"/>
          </ac:spMkLst>
        </pc:spChg>
        <pc:spChg chg="add mod">
          <ac:chgData name="luiz antonio da silva" userId="15b5f383c6a74d33" providerId="LiveId" clId="{8888941C-7E43-47F7-AAF9-FDA8AE77E128}" dt="2024-01-14T01:18:16.779" v="2960" actId="1076"/>
          <ac:spMkLst>
            <pc:docMk/>
            <pc:sldMk cId="757368121" sldId="266"/>
            <ac:spMk id="8" creationId="{6DE8FA08-82C8-7321-03A3-BA9989F01D40}"/>
          </ac:spMkLst>
        </pc:spChg>
        <pc:spChg chg="add mod">
          <ac:chgData name="luiz antonio da silva" userId="15b5f383c6a74d33" providerId="LiveId" clId="{8888941C-7E43-47F7-AAF9-FDA8AE77E128}" dt="2024-01-13T22:14:19.704" v="971"/>
          <ac:spMkLst>
            <pc:docMk/>
            <pc:sldMk cId="757368121" sldId="266"/>
            <ac:spMk id="10" creationId="{D4733D5C-1148-A269-9892-074864DD8D46}"/>
          </ac:spMkLst>
        </pc:spChg>
        <pc:picChg chg="mod">
          <ac:chgData name="luiz antonio da silva" userId="15b5f383c6a74d33" providerId="LiveId" clId="{8888941C-7E43-47F7-AAF9-FDA8AE77E128}" dt="2024-01-13T23:04:59.219" v="2237" actId="1036"/>
          <ac:picMkLst>
            <pc:docMk/>
            <pc:sldMk cId="757368121" sldId="266"/>
            <ac:picMk id="3" creationId="{5C015CCE-B09B-B4EE-CC1F-557F497C5152}"/>
          </ac:picMkLst>
        </pc:picChg>
      </pc:sldChg>
      <pc:sldChg chg="addSp modSp mod">
        <pc:chgData name="luiz antonio da silva" userId="15b5f383c6a74d33" providerId="LiveId" clId="{8888941C-7E43-47F7-AAF9-FDA8AE77E128}" dt="2024-01-14T01:14:49.617" v="2946" actId="20577"/>
        <pc:sldMkLst>
          <pc:docMk/>
          <pc:sldMk cId="626243234" sldId="267"/>
        </pc:sldMkLst>
        <pc:spChg chg="add mod">
          <ac:chgData name="luiz antonio da silva" userId="15b5f383c6a74d33" providerId="LiveId" clId="{8888941C-7E43-47F7-AAF9-FDA8AE77E128}" dt="2024-01-14T01:14:32.826" v="2943" actId="1076"/>
          <ac:spMkLst>
            <pc:docMk/>
            <pc:sldMk cId="626243234" sldId="267"/>
            <ac:spMk id="4" creationId="{941ADBD6-E780-8234-63E3-C26888F51812}"/>
          </ac:spMkLst>
        </pc:spChg>
        <pc:spChg chg="add mod">
          <ac:chgData name="luiz antonio da silva" userId="15b5f383c6a74d33" providerId="LiveId" clId="{8888941C-7E43-47F7-AAF9-FDA8AE77E128}" dt="2024-01-14T01:14:49.617" v="2946" actId="20577"/>
          <ac:spMkLst>
            <pc:docMk/>
            <pc:sldMk cId="626243234" sldId="267"/>
            <ac:spMk id="5" creationId="{F0C98F20-8ED7-9057-F0CE-A131CEED5A6C}"/>
          </ac:spMkLst>
        </pc:spChg>
      </pc:sldChg>
      <pc:sldChg chg="add del">
        <pc:chgData name="luiz antonio da silva" userId="15b5f383c6a74d33" providerId="LiveId" clId="{8888941C-7E43-47F7-AAF9-FDA8AE77E128}" dt="2024-01-13T22:14:19.001" v="970"/>
        <pc:sldMkLst>
          <pc:docMk/>
          <pc:sldMk cId="1939234358" sldId="268"/>
        </pc:sldMkLst>
      </pc:sldChg>
      <pc:sldChg chg="addSp delSp modSp mod modAnim">
        <pc:chgData name="luiz antonio da silva" userId="15b5f383c6a74d33" providerId="LiveId" clId="{8888941C-7E43-47F7-AAF9-FDA8AE77E128}" dt="2024-01-20T13:05:38.976" v="3904" actId="20577"/>
        <pc:sldMkLst>
          <pc:docMk/>
          <pc:sldMk cId="2827094343" sldId="268"/>
        </pc:sldMkLst>
        <pc:spChg chg="add mod">
          <ac:chgData name="luiz antonio da silva" userId="15b5f383c6a74d33" providerId="LiveId" clId="{8888941C-7E43-47F7-AAF9-FDA8AE77E128}" dt="2024-01-13T22:16:24.500" v="1037" actId="6549"/>
          <ac:spMkLst>
            <pc:docMk/>
            <pc:sldMk cId="2827094343" sldId="268"/>
            <ac:spMk id="2" creationId="{1800ED6F-3953-E58F-8B1F-99F3E0851585}"/>
          </ac:spMkLst>
        </pc:spChg>
        <pc:spChg chg="del">
          <ac:chgData name="luiz antonio da silva" userId="15b5f383c6a74d33" providerId="LiveId" clId="{8888941C-7E43-47F7-AAF9-FDA8AE77E128}" dt="2024-01-13T22:14:49.851" v="972" actId="478"/>
          <ac:spMkLst>
            <pc:docMk/>
            <pc:sldMk cId="2827094343" sldId="268"/>
            <ac:spMk id="4" creationId="{899E47CC-E376-4CCA-7D24-51D3022EAF71}"/>
          </ac:spMkLst>
        </pc:spChg>
        <pc:spChg chg="del mod">
          <ac:chgData name="luiz antonio da silva" userId="15b5f383c6a74d33" providerId="LiveId" clId="{8888941C-7E43-47F7-AAF9-FDA8AE77E128}" dt="2024-01-13T22:14:57.437" v="976" actId="478"/>
          <ac:spMkLst>
            <pc:docMk/>
            <pc:sldMk cId="2827094343" sldId="268"/>
            <ac:spMk id="5" creationId="{54A67044-3AE2-2E17-AEA2-9182567B971A}"/>
          </ac:spMkLst>
        </pc:spChg>
        <pc:spChg chg="del">
          <ac:chgData name="luiz antonio da silva" userId="15b5f383c6a74d33" providerId="LiveId" clId="{8888941C-7E43-47F7-AAF9-FDA8AE77E128}" dt="2024-01-13T22:15:02.429" v="978" actId="478"/>
          <ac:spMkLst>
            <pc:docMk/>
            <pc:sldMk cId="2827094343" sldId="268"/>
            <ac:spMk id="6" creationId="{7A25A7E8-6C23-EE8C-D81D-AD8EA5950718}"/>
          </ac:spMkLst>
        </pc:spChg>
        <pc:spChg chg="del">
          <ac:chgData name="luiz antonio da silva" userId="15b5f383c6a74d33" providerId="LiveId" clId="{8888941C-7E43-47F7-AAF9-FDA8AE77E128}" dt="2024-01-13T22:15:00.768" v="977" actId="478"/>
          <ac:spMkLst>
            <pc:docMk/>
            <pc:sldMk cId="2827094343" sldId="268"/>
            <ac:spMk id="7" creationId="{61463A0E-435F-1165-C477-2D9453C210FD}"/>
          </ac:spMkLst>
        </pc:spChg>
        <pc:spChg chg="add mod">
          <ac:chgData name="luiz antonio da silva" userId="15b5f383c6a74d33" providerId="LiveId" clId="{8888941C-7E43-47F7-AAF9-FDA8AE77E128}" dt="2024-01-14T01:18:30.863" v="2962" actId="2711"/>
          <ac:spMkLst>
            <pc:docMk/>
            <pc:sldMk cId="2827094343" sldId="268"/>
            <ac:spMk id="8" creationId="{F5CDF42E-45ED-5EA2-6E93-34A271F8B820}"/>
          </ac:spMkLst>
        </pc:spChg>
        <pc:spChg chg="add mod">
          <ac:chgData name="luiz antonio da silva" userId="15b5f383c6a74d33" providerId="LiveId" clId="{8888941C-7E43-47F7-AAF9-FDA8AE77E128}" dt="2024-01-20T13:05:38.976" v="3904" actId="20577"/>
          <ac:spMkLst>
            <pc:docMk/>
            <pc:sldMk cId="2827094343" sldId="268"/>
            <ac:spMk id="9" creationId="{1EF028C0-C8FA-26A7-DE8C-C7BDAC34C75F}"/>
          </ac:spMkLst>
        </pc:spChg>
        <pc:spChg chg="add mod">
          <ac:chgData name="luiz antonio da silva" userId="15b5f383c6a74d33" providerId="LiveId" clId="{8888941C-7E43-47F7-AAF9-FDA8AE77E128}" dt="2024-01-14T01:18:55.059" v="2968" actId="20577"/>
          <ac:spMkLst>
            <pc:docMk/>
            <pc:sldMk cId="2827094343" sldId="268"/>
            <ac:spMk id="10" creationId="{6E340D32-DE93-D1D8-FB25-8B70CBED303A}"/>
          </ac:spMkLst>
        </pc:spChg>
        <pc:picChg chg="add del">
          <ac:chgData name="luiz antonio da silva" userId="15b5f383c6a74d33" providerId="LiveId" clId="{8888941C-7E43-47F7-AAF9-FDA8AE77E128}" dt="2024-01-13T22:14:54.804" v="975" actId="478"/>
          <ac:picMkLst>
            <pc:docMk/>
            <pc:sldMk cId="2827094343" sldId="268"/>
            <ac:picMk id="3" creationId="{5C015CCE-B09B-B4EE-CC1F-557F497C5152}"/>
          </ac:picMkLst>
        </pc:picChg>
      </pc:sldChg>
      <pc:sldChg chg="addSp modSp mod modAnim">
        <pc:chgData name="luiz antonio da silva" userId="15b5f383c6a74d33" providerId="LiveId" clId="{8888941C-7E43-47F7-AAF9-FDA8AE77E128}" dt="2024-01-14T01:20:16.648" v="2983" actId="1076"/>
        <pc:sldMkLst>
          <pc:docMk/>
          <pc:sldMk cId="1676045502" sldId="269"/>
        </pc:sldMkLst>
        <pc:spChg chg="add mod">
          <ac:chgData name="luiz antonio da silva" userId="15b5f383c6a74d33" providerId="LiveId" clId="{8888941C-7E43-47F7-AAF9-FDA8AE77E128}" dt="2024-01-13T22:25:18.653" v="1250" actId="6549"/>
          <ac:spMkLst>
            <pc:docMk/>
            <pc:sldMk cId="1676045502" sldId="269"/>
            <ac:spMk id="2" creationId="{7C3B9E1E-CBAE-C242-5207-C09CFE4401B3}"/>
          </ac:spMkLst>
        </pc:spChg>
        <pc:spChg chg="add mod">
          <ac:chgData name="luiz antonio da silva" userId="15b5f383c6a74d33" providerId="LiveId" clId="{8888941C-7E43-47F7-AAF9-FDA8AE77E128}" dt="2024-01-14T01:19:39.266" v="2974" actId="1076"/>
          <ac:spMkLst>
            <pc:docMk/>
            <pc:sldMk cId="1676045502" sldId="269"/>
            <ac:spMk id="4" creationId="{0FC6C1A1-4EE7-1066-D7BB-570A12542F06}"/>
          </ac:spMkLst>
        </pc:spChg>
        <pc:spChg chg="add mod">
          <ac:chgData name="luiz antonio da silva" userId="15b5f383c6a74d33" providerId="LiveId" clId="{8888941C-7E43-47F7-AAF9-FDA8AE77E128}" dt="2024-01-14T01:19:50.184" v="2977" actId="1076"/>
          <ac:spMkLst>
            <pc:docMk/>
            <pc:sldMk cId="1676045502" sldId="269"/>
            <ac:spMk id="5" creationId="{634063FB-27AF-C199-D7E9-248ECCBD11B3}"/>
          </ac:spMkLst>
        </pc:spChg>
        <pc:spChg chg="add mod">
          <ac:chgData name="luiz antonio da silva" userId="15b5f383c6a74d33" providerId="LiveId" clId="{8888941C-7E43-47F7-AAF9-FDA8AE77E128}" dt="2024-01-14T01:20:16.648" v="2983" actId="1076"/>
          <ac:spMkLst>
            <pc:docMk/>
            <pc:sldMk cId="1676045502" sldId="269"/>
            <ac:spMk id="6" creationId="{69981368-E0FD-1352-7C09-850548B80D3B}"/>
          </ac:spMkLst>
        </pc:spChg>
      </pc:sldChg>
      <pc:sldChg chg="add del">
        <pc:chgData name="luiz antonio da silva" userId="15b5f383c6a74d33" providerId="LiveId" clId="{8888941C-7E43-47F7-AAF9-FDA8AE77E128}" dt="2024-01-13T22:14:18.358" v="969"/>
        <pc:sldMkLst>
          <pc:docMk/>
          <pc:sldMk cId="2474381475" sldId="269"/>
        </pc:sldMkLst>
      </pc:sldChg>
      <pc:sldChg chg="addSp modSp mod modAnim">
        <pc:chgData name="luiz antonio da silva" userId="15b5f383c6a74d33" providerId="LiveId" clId="{8888941C-7E43-47F7-AAF9-FDA8AE77E128}" dt="2024-01-14T01:21:03.648" v="2992" actId="20577"/>
        <pc:sldMkLst>
          <pc:docMk/>
          <pc:sldMk cId="2484585851" sldId="270"/>
        </pc:sldMkLst>
        <pc:spChg chg="add mod">
          <ac:chgData name="luiz antonio da silva" userId="15b5f383c6a74d33" providerId="LiveId" clId="{8888941C-7E43-47F7-AAF9-FDA8AE77E128}" dt="2024-01-13T22:41:43.260" v="1624" actId="6549"/>
          <ac:spMkLst>
            <pc:docMk/>
            <pc:sldMk cId="2484585851" sldId="270"/>
            <ac:spMk id="2" creationId="{06FA124D-299D-DE1E-0C9F-266EE19BAA01}"/>
          </ac:spMkLst>
        </pc:spChg>
        <pc:spChg chg="add mod">
          <ac:chgData name="luiz antonio da silva" userId="15b5f383c6a74d33" providerId="LiveId" clId="{8888941C-7E43-47F7-AAF9-FDA8AE77E128}" dt="2024-01-14T01:20:36.950" v="2987" actId="1076"/>
          <ac:spMkLst>
            <pc:docMk/>
            <pc:sldMk cId="2484585851" sldId="270"/>
            <ac:spMk id="4" creationId="{E90473E2-5E87-F9D8-B352-819E760BE2D5}"/>
          </ac:spMkLst>
        </pc:spChg>
        <pc:spChg chg="add mod">
          <ac:chgData name="luiz antonio da silva" userId="15b5f383c6a74d33" providerId="LiveId" clId="{8888941C-7E43-47F7-AAF9-FDA8AE77E128}" dt="2024-01-14T01:21:03.648" v="2992" actId="20577"/>
          <ac:spMkLst>
            <pc:docMk/>
            <pc:sldMk cId="2484585851" sldId="270"/>
            <ac:spMk id="5" creationId="{04899365-FB8F-2B05-7A24-560A4DB88791}"/>
          </ac:spMkLst>
        </pc:spChg>
      </pc:sldChg>
      <pc:sldChg chg="add del">
        <pc:chgData name="luiz antonio da silva" userId="15b5f383c6a74d33" providerId="LiveId" clId="{8888941C-7E43-47F7-AAF9-FDA8AE77E128}" dt="2024-01-13T22:14:17.610" v="968"/>
        <pc:sldMkLst>
          <pc:docMk/>
          <pc:sldMk cId="3131073880" sldId="270"/>
        </pc:sldMkLst>
      </pc:sldChg>
      <pc:sldChg chg="addSp delSp del mod ord">
        <pc:chgData name="luiz antonio da silva" userId="15b5f383c6a74d33" providerId="LiveId" clId="{8888941C-7E43-47F7-AAF9-FDA8AE77E128}" dt="2024-01-13T22:14:15.296" v="967"/>
        <pc:sldMkLst>
          <pc:docMk/>
          <pc:sldMk cId="1080231689" sldId="271"/>
        </pc:sldMkLst>
        <pc:spChg chg="add del">
          <ac:chgData name="luiz antonio da silva" userId="15b5f383c6a74d33" providerId="LiveId" clId="{8888941C-7E43-47F7-AAF9-FDA8AE77E128}" dt="2024-01-13T22:14:13.414" v="964" actId="478"/>
          <ac:spMkLst>
            <pc:docMk/>
            <pc:sldMk cId="1080231689" sldId="271"/>
            <ac:spMk id="4" creationId="{496E0B18-8CE1-75E9-59E8-EC43A5B883D6}"/>
          </ac:spMkLst>
        </pc:spChg>
        <pc:spChg chg="add del">
          <ac:chgData name="luiz antonio da silva" userId="15b5f383c6a74d33" providerId="LiveId" clId="{8888941C-7E43-47F7-AAF9-FDA8AE77E128}" dt="2024-01-13T22:14:12.737" v="963" actId="478"/>
          <ac:spMkLst>
            <pc:docMk/>
            <pc:sldMk cId="1080231689" sldId="271"/>
            <ac:spMk id="6" creationId="{8AFA61E9-B927-CB66-DE9E-A0417B31F6A0}"/>
          </ac:spMkLst>
        </pc:spChg>
        <pc:spChg chg="add del">
          <ac:chgData name="luiz antonio da silva" userId="15b5f383c6a74d33" providerId="LiveId" clId="{8888941C-7E43-47F7-AAF9-FDA8AE77E128}" dt="2024-01-13T22:14:10.954" v="962" actId="478"/>
          <ac:spMkLst>
            <pc:docMk/>
            <pc:sldMk cId="1080231689" sldId="271"/>
            <ac:spMk id="8" creationId="{6DE8FA08-82C8-7321-03A3-BA9989F01D40}"/>
          </ac:spMkLst>
        </pc:spChg>
        <pc:spChg chg="add del">
          <ac:chgData name="luiz antonio da silva" userId="15b5f383c6a74d33" providerId="LiveId" clId="{8888941C-7E43-47F7-AAF9-FDA8AE77E128}" dt="2024-01-13T22:14:13.995" v="965" actId="478"/>
          <ac:spMkLst>
            <pc:docMk/>
            <pc:sldMk cId="1080231689" sldId="271"/>
            <ac:spMk id="10" creationId="{D4733D5C-1148-A269-9892-074864DD8D46}"/>
          </ac:spMkLst>
        </pc:spChg>
      </pc:sldChg>
      <pc:sldChg chg="addSp modSp mod modAnim">
        <pc:chgData name="luiz antonio da silva" userId="15b5f383c6a74d33" providerId="LiveId" clId="{8888941C-7E43-47F7-AAF9-FDA8AE77E128}" dt="2024-01-14T01:21:44.443" v="3001" actId="20577"/>
        <pc:sldMkLst>
          <pc:docMk/>
          <pc:sldMk cId="2210090482" sldId="271"/>
        </pc:sldMkLst>
        <pc:spChg chg="add mod">
          <ac:chgData name="luiz antonio da silva" userId="15b5f383c6a74d33" providerId="LiveId" clId="{8888941C-7E43-47F7-AAF9-FDA8AE77E128}" dt="2024-01-13T22:48:05.509" v="1892" actId="6549"/>
          <ac:spMkLst>
            <pc:docMk/>
            <pc:sldMk cId="2210090482" sldId="271"/>
            <ac:spMk id="2" creationId="{591C55AB-0A2F-140A-8021-933FDF94CF9E}"/>
          </ac:spMkLst>
        </pc:spChg>
        <pc:spChg chg="add mod">
          <ac:chgData name="luiz antonio da silva" userId="15b5f383c6a74d33" providerId="LiveId" clId="{8888941C-7E43-47F7-AAF9-FDA8AE77E128}" dt="2024-01-14T01:21:26.235" v="2996" actId="20577"/>
          <ac:spMkLst>
            <pc:docMk/>
            <pc:sldMk cId="2210090482" sldId="271"/>
            <ac:spMk id="4" creationId="{72914074-C3B8-B0EE-2796-A102595E85DE}"/>
          </ac:spMkLst>
        </pc:spChg>
        <pc:spChg chg="add mod">
          <ac:chgData name="luiz antonio da silva" userId="15b5f383c6a74d33" providerId="LiveId" clId="{8888941C-7E43-47F7-AAF9-FDA8AE77E128}" dt="2024-01-14T01:21:44.443" v="3001" actId="20577"/>
          <ac:spMkLst>
            <pc:docMk/>
            <pc:sldMk cId="2210090482" sldId="271"/>
            <ac:spMk id="5" creationId="{D467E669-5978-2580-BDE1-73B81AD507B0}"/>
          </ac:spMkLst>
        </pc:spChg>
      </pc:sldChg>
      <pc:sldChg chg="addSp delSp modSp mod modAnim">
        <pc:chgData name="luiz antonio da silva" userId="15b5f383c6a74d33" providerId="LiveId" clId="{8888941C-7E43-47F7-AAF9-FDA8AE77E128}" dt="2024-01-20T12:50:25.265" v="3790"/>
        <pc:sldMkLst>
          <pc:docMk/>
          <pc:sldMk cId="3843208750" sldId="272"/>
        </pc:sldMkLst>
        <pc:spChg chg="add mod">
          <ac:chgData name="luiz antonio da silva" userId="15b5f383c6a74d33" providerId="LiveId" clId="{8888941C-7E43-47F7-AAF9-FDA8AE77E128}" dt="2024-01-14T00:38:43.371" v="2477" actId="2711"/>
          <ac:spMkLst>
            <pc:docMk/>
            <pc:sldMk cId="3843208750" sldId="272"/>
            <ac:spMk id="2" creationId="{663095DB-8978-9A2B-F727-B15B2A6A2BA8}"/>
          </ac:spMkLst>
        </pc:spChg>
        <pc:spChg chg="add del mod">
          <ac:chgData name="luiz antonio da silva" userId="15b5f383c6a74d33" providerId="LiveId" clId="{8888941C-7E43-47F7-AAF9-FDA8AE77E128}" dt="2024-01-14T00:37:28.934" v="2474" actId="478"/>
          <ac:spMkLst>
            <pc:docMk/>
            <pc:sldMk cId="3843208750" sldId="272"/>
            <ac:spMk id="4" creationId="{25E38816-66CE-B5B2-2890-50C4913102E7}"/>
          </ac:spMkLst>
        </pc:spChg>
        <pc:spChg chg="add mod">
          <ac:chgData name="luiz antonio da silva" userId="15b5f383c6a74d33" providerId="LiveId" clId="{8888941C-7E43-47F7-AAF9-FDA8AE77E128}" dt="2024-01-14T01:23:07.741" v="3037" actId="1036"/>
          <ac:spMkLst>
            <pc:docMk/>
            <pc:sldMk cId="3843208750" sldId="272"/>
            <ac:spMk id="5" creationId="{267A942A-0852-7775-7E5C-7A2F73ED81EC}"/>
          </ac:spMkLst>
        </pc:spChg>
        <pc:spChg chg="add mod">
          <ac:chgData name="luiz antonio da silva" userId="15b5f383c6a74d33" providerId="LiveId" clId="{8888941C-7E43-47F7-AAF9-FDA8AE77E128}" dt="2024-01-14T01:22:51.838" v="3031" actId="20577"/>
          <ac:spMkLst>
            <pc:docMk/>
            <pc:sldMk cId="3843208750" sldId="272"/>
            <ac:spMk id="6" creationId="{5F4986D4-917B-1FA5-C24B-5B48E1C1A332}"/>
          </ac:spMkLst>
        </pc:spChg>
        <pc:picChg chg="mod">
          <ac:chgData name="luiz antonio da silva" userId="15b5f383c6a74d33" providerId="LiveId" clId="{8888941C-7E43-47F7-AAF9-FDA8AE77E128}" dt="2024-01-14T00:38:44.104" v="2478" actId="1076"/>
          <ac:picMkLst>
            <pc:docMk/>
            <pc:sldMk cId="3843208750" sldId="272"/>
            <ac:picMk id="3" creationId="{5C015CCE-B09B-B4EE-CC1F-557F497C5152}"/>
          </ac:picMkLst>
        </pc:picChg>
      </pc:sldChg>
      <pc:sldChg chg="addSp delSp modSp mod setBg modAnim">
        <pc:chgData name="luiz antonio da silva" userId="15b5f383c6a74d33" providerId="LiveId" clId="{8888941C-7E43-47F7-AAF9-FDA8AE77E128}" dt="2024-01-14T01:07:55.418" v="2876"/>
        <pc:sldMkLst>
          <pc:docMk/>
          <pc:sldMk cId="1361182796" sldId="273"/>
        </pc:sldMkLst>
        <pc:spChg chg="add mod">
          <ac:chgData name="luiz antonio da silva" userId="15b5f383c6a74d33" providerId="LiveId" clId="{8888941C-7E43-47F7-AAF9-FDA8AE77E128}" dt="2024-01-14T00:00:23.071" v="2269" actId="26606"/>
          <ac:spMkLst>
            <pc:docMk/>
            <pc:sldMk cId="1361182796" sldId="273"/>
            <ac:spMk id="2" creationId="{63DE6F32-9763-7F95-7653-D08D2378380F}"/>
          </ac:spMkLst>
        </pc:spChg>
        <pc:spChg chg="add del mod">
          <ac:chgData name="luiz antonio da silva" userId="15b5f383c6a74d33" providerId="LiveId" clId="{8888941C-7E43-47F7-AAF9-FDA8AE77E128}" dt="2024-01-14T00:30:39.862" v="2272" actId="478"/>
          <ac:spMkLst>
            <pc:docMk/>
            <pc:sldMk cId="1361182796" sldId="273"/>
            <ac:spMk id="7" creationId="{814DB568-483B-2219-B4EB-EF594F20035F}"/>
          </ac:spMkLst>
        </pc:spChg>
        <pc:spChg chg="add mod">
          <ac:chgData name="luiz antonio da silva" userId="15b5f383c6a74d33" providerId="LiveId" clId="{8888941C-7E43-47F7-AAF9-FDA8AE77E128}" dt="2024-01-14T00:35:24.394" v="2439" actId="20577"/>
          <ac:spMkLst>
            <pc:docMk/>
            <pc:sldMk cId="1361182796" sldId="273"/>
            <ac:spMk id="8" creationId="{964A52D8-3361-48BB-F6E1-497225708B5F}"/>
          </ac:spMkLst>
        </pc:spChg>
        <pc:spChg chg="add mod">
          <ac:chgData name="luiz antonio da silva" userId="15b5f383c6a74d33" providerId="LiveId" clId="{8888941C-7E43-47F7-AAF9-FDA8AE77E128}" dt="2024-01-14T00:35:53.760" v="2443" actId="1076"/>
          <ac:spMkLst>
            <pc:docMk/>
            <pc:sldMk cId="1361182796" sldId="273"/>
            <ac:spMk id="9" creationId="{E79DF46F-3BD3-1AA9-3142-BDF080CF75D6}"/>
          </ac:spMkLst>
        </pc:spChg>
        <pc:spChg chg="add">
          <ac:chgData name="luiz antonio da silva" userId="15b5f383c6a74d33" providerId="LiveId" clId="{8888941C-7E43-47F7-AAF9-FDA8AE77E128}" dt="2024-01-14T00:00:23.071" v="2269" actId="26606"/>
          <ac:spMkLst>
            <pc:docMk/>
            <pc:sldMk cId="1361182796" sldId="273"/>
            <ac:spMk id="10" creationId="{27BDFED6-6E33-4606-AFE2-886ADB1C018E}"/>
          </ac:spMkLst>
        </pc:spChg>
        <pc:spChg chg="add">
          <ac:chgData name="luiz antonio da silva" userId="15b5f383c6a74d33" providerId="LiveId" clId="{8888941C-7E43-47F7-AAF9-FDA8AE77E128}" dt="2024-01-14T00:00:23.071" v="2269" actId="26606"/>
          <ac:spMkLst>
            <pc:docMk/>
            <pc:sldMk cId="1361182796" sldId="273"/>
            <ac:spMk id="12" creationId="{890DEF05-784E-4B61-89E4-04C4ECF4E5A0}"/>
          </ac:spMkLst>
        </pc:spChg>
        <pc:picChg chg="mod">
          <ac:chgData name="luiz antonio da silva" userId="15b5f383c6a74d33" providerId="LiveId" clId="{8888941C-7E43-47F7-AAF9-FDA8AE77E128}" dt="2024-01-14T00:33:16.289" v="2415" actId="1076"/>
          <ac:picMkLst>
            <pc:docMk/>
            <pc:sldMk cId="1361182796" sldId="273"/>
            <ac:picMk id="3" creationId="{5C015CCE-B09B-B4EE-CC1F-557F497C5152}"/>
          </ac:picMkLst>
        </pc:picChg>
        <pc:picChg chg="add mod ord">
          <ac:chgData name="luiz antonio da silva" userId="15b5f383c6a74d33" providerId="LiveId" clId="{8888941C-7E43-47F7-AAF9-FDA8AE77E128}" dt="2024-01-14T00:00:23.071" v="2269" actId="26606"/>
          <ac:picMkLst>
            <pc:docMk/>
            <pc:sldMk cId="1361182796" sldId="273"/>
            <ac:picMk id="5" creationId="{C7018664-1BF3-75B9-9FE9-721C3146B2C4}"/>
          </ac:picMkLst>
        </pc:picChg>
        <pc:cxnChg chg="add">
          <ac:chgData name="luiz antonio da silva" userId="15b5f383c6a74d33" providerId="LiveId" clId="{8888941C-7E43-47F7-AAF9-FDA8AE77E128}" dt="2024-01-14T00:00:23.071" v="2269" actId="26606"/>
          <ac:cxnSpMkLst>
            <pc:docMk/>
            <pc:sldMk cId="1361182796" sldId="273"/>
            <ac:cxnSpMk id="14" creationId="{C41BAEC7-F7B0-4224-8B18-8F74B7D87F0B}"/>
          </ac:cxnSpMkLst>
        </pc:cxnChg>
      </pc:sldChg>
      <pc:sldChg chg="addSp delSp modSp mod modAnim">
        <pc:chgData name="luiz antonio da silva" userId="15b5f383c6a74d33" providerId="LiveId" clId="{8888941C-7E43-47F7-AAF9-FDA8AE77E128}" dt="2024-01-20T12:51:17.919" v="3795"/>
        <pc:sldMkLst>
          <pc:docMk/>
          <pc:sldMk cId="3258825519" sldId="274"/>
        </pc:sldMkLst>
        <pc:spChg chg="add mod">
          <ac:chgData name="luiz antonio da silva" userId="15b5f383c6a74d33" providerId="LiveId" clId="{8888941C-7E43-47F7-AAF9-FDA8AE77E128}" dt="2024-01-14T00:58:36.404" v="2760" actId="20577"/>
          <ac:spMkLst>
            <pc:docMk/>
            <pc:sldMk cId="3258825519" sldId="274"/>
            <ac:spMk id="2" creationId="{A209235C-473B-B04B-9AA7-52B17B2A88EF}"/>
          </ac:spMkLst>
        </pc:spChg>
        <pc:spChg chg="add del mod">
          <ac:chgData name="luiz antonio da silva" userId="15b5f383c6a74d33" providerId="LiveId" clId="{8888941C-7E43-47F7-AAF9-FDA8AE77E128}" dt="2024-01-14T00:58:23.280" v="2746" actId="478"/>
          <ac:spMkLst>
            <pc:docMk/>
            <pc:sldMk cId="3258825519" sldId="274"/>
            <ac:spMk id="5" creationId="{C013A884-611B-189D-8A88-919079F1ACBE}"/>
          </ac:spMkLst>
        </pc:spChg>
        <pc:spChg chg="add mod">
          <ac:chgData name="luiz antonio da silva" userId="15b5f383c6a74d33" providerId="LiveId" clId="{8888941C-7E43-47F7-AAF9-FDA8AE77E128}" dt="2024-01-20T12:51:00.997" v="3794" actId="20577"/>
          <ac:spMkLst>
            <pc:docMk/>
            <pc:sldMk cId="3258825519" sldId="274"/>
            <ac:spMk id="7" creationId="{6AA6C7C0-EBC3-2A3F-C551-E54B68FBAA81}"/>
          </ac:spMkLst>
        </pc:spChg>
      </pc:sldChg>
      <pc:sldChg chg="addSp modSp mod ord modAnim">
        <pc:chgData name="luiz antonio da silva" userId="15b5f383c6a74d33" providerId="LiveId" clId="{8888941C-7E43-47F7-AAF9-FDA8AE77E128}" dt="2024-01-20T12:11:45.737" v="3205" actId="20577"/>
        <pc:sldMkLst>
          <pc:docMk/>
          <pc:sldMk cId="2187712423" sldId="275"/>
        </pc:sldMkLst>
        <pc:spChg chg="add mod">
          <ac:chgData name="luiz antonio da silva" userId="15b5f383c6a74d33" providerId="LiveId" clId="{8888941C-7E43-47F7-AAF9-FDA8AE77E128}" dt="2024-01-20T12:07:13.865" v="3148" actId="1076"/>
          <ac:spMkLst>
            <pc:docMk/>
            <pc:sldMk cId="2187712423" sldId="275"/>
            <ac:spMk id="2" creationId="{80D15792-5BDF-D1E2-8BFB-1CDCAE95BB9C}"/>
          </ac:spMkLst>
        </pc:spChg>
        <pc:spChg chg="add mod">
          <ac:chgData name="luiz antonio da silva" userId="15b5f383c6a74d33" providerId="LiveId" clId="{8888941C-7E43-47F7-AAF9-FDA8AE77E128}" dt="2024-01-20T12:11:45.737" v="3205" actId="20577"/>
          <ac:spMkLst>
            <pc:docMk/>
            <pc:sldMk cId="2187712423" sldId="275"/>
            <ac:spMk id="4" creationId="{A584C071-3076-0DCF-B876-A2CBB2E8D2D3}"/>
          </ac:spMkLst>
        </pc:spChg>
      </pc:sldChg>
      <pc:sldChg chg="addSp delSp modSp mod">
        <pc:chgData name="luiz antonio da silva" userId="15b5f383c6a74d33" providerId="LiveId" clId="{8888941C-7E43-47F7-AAF9-FDA8AE77E128}" dt="2024-01-20T12:41:31.683" v="3464" actId="20577"/>
        <pc:sldMkLst>
          <pc:docMk/>
          <pc:sldMk cId="3854728533" sldId="276"/>
        </pc:sldMkLst>
        <pc:spChg chg="add mod">
          <ac:chgData name="luiz antonio da silva" userId="15b5f383c6a74d33" providerId="LiveId" clId="{8888941C-7E43-47F7-AAF9-FDA8AE77E128}" dt="2024-01-20T12:41:31.683" v="3464" actId="20577"/>
          <ac:spMkLst>
            <pc:docMk/>
            <pc:sldMk cId="3854728533" sldId="276"/>
            <ac:spMk id="2" creationId="{7EC882CF-4FC4-5A21-C772-1D40DF88281B}"/>
          </ac:spMkLst>
        </pc:spChg>
        <pc:picChg chg="add del">
          <ac:chgData name="luiz antonio da silva" userId="15b5f383c6a74d33" providerId="LiveId" clId="{8888941C-7E43-47F7-AAF9-FDA8AE77E128}" dt="2024-01-20T12:38:46.496" v="3398" actId="478"/>
          <ac:picMkLst>
            <pc:docMk/>
            <pc:sldMk cId="3854728533" sldId="276"/>
            <ac:picMk id="1026" creationId="{2EE8A2BC-0B48-A19F-02F9-66BF951705F9}"/>
          </ac:picMkLst>
        </pc:picChg>
      </pc:sldChg>
      <pc:sldChg chg="addSp delSp modSp mod modAnim">
        <pc:chgData name="luiz antonio da silva" userId="15b5f383c6a74d33" providerId="LiveId" clId="{8888941C-7E43-47F7-AAF9-FDA8AE77E128}" dt="2024-01-20T13:10:58.403" v="3907"/>
        <pc:sldMkLst>
          <pc:docMk/>
          <pc:sldMk cId="888985072" sldId="277"/>
        </pc:sldMkLst>
        <pc:spChg chg="add mod">
          <ac:chgData name="luiz antonio da silva" userId="15b5f383c6a74d33" providerId="LiveId" clId="{8888941C-7E43-47F7-AAF9-FDA8AE77E128}" dt="2024-01-20T12:48:31.462" v="3748" actId="20577"/>
          <ac:spMkLst>
            <pc:docMk/>
            <pc:sldMk cId="888985072" sldId="277"/>
            <ac:spMk id="5" creationId="{14762214-CCFC-E25E-AA11-E755373C5FB1}"/>
          </ac:spMkLst>
        </pc:spChg>
        <pc:spChg chg="add mod">
          <ac:chgData name="luiz antonio da silva" userId="15b5f383c6a74d33" providerId="LiveId" clId="{8888941C-7E43-47F7-AAF9-FDA8AE77E128}" dt="2024-01-20T12:49:45.946" v="3788" actId="1076"/>
          <ac:spMkLst>
            <pc:docMk/>
            <pc:sldMk cId="888985072" sldId="277"/>
            <ac:spMk id="6" creationId="{3595810B-6E07-95B8-F3AC-4E7D06B5AEBB}"/>
          </ac:spMkLst>
        </pc:spChg>
        <pc:picChg chg="add del mod modCrop">
          <ac:chgData name="luiz antonio da silva" userId="15b5f383c6a74d33" providerId="LiveId" clId="{8888941C-7E43-47F7-AAF9-FDA8AE77E128}" dt="2024-01-20T12:38:43.282" v="3397" actId="478"/>
          <ac:picMkLst>
            <pc:docMk/>
            <pc:sldMk cId="888985072" sldId="277"/>
            <ac:picMk id="4" creationId="{6F89FC9D-D625-9771-DEE6-8E845A16ABEC}"/>
          </ac:picMkLst>
        </pc:picChg>
      </pc:sldChg>
      <pc:sldChg chg="addSp modSp mod">
        <pc:chgData name="luiz antonio da silva" userId="15b5f383c6a74d33" providerId="LiveId" clId="{8888941C-7E43-47F7-AAF9-FDA8AE77E128}" dt="2024-01-20T12:57:10.799" v="3901" actId="403"/>
        <pc:sldMkLst>
          <pc:docMk/>
          <pc:sldMk cId="3315540113" sldId="278"/>
        </pc:sldMkLst>
        <pc:spChg chg="add mod">
          <ac:chgData name="luiz antonio da silva" userId="15b5f383c6a74d33" providerId="LiveId" clId="{8888941C-7E43-47F7-AAF9-FDA8AE77E128}" dt="2024-01-20T12:57:10.799" v="3901" actId="403"/>
          <ac:spMkLst>
            <pc:docMk/>
            <pc:sldMk cId="3315540113" sldId="278"/>
            <ac:spMk id="2" creationId="{5EC8498F-5107-E15A-29C7-62938C61ECEA}"/>
          </ac:spMkLst>
        </pc:spChg>
      </pc:sldChg>
      <pc:sldChg chg="addSp modSp new mod">
        <pc:chgData name="luiz antonio da silva" userId="15b5f383c6a74d33" providerId="LiveId" clId="{8888941C-7E43-47F7-AAF9-FDA8AE77E128}" dt="2024-01-14T01:03:02.522" v="2856" actId="20577"/>
        <pc:sldMkLst>
          <pc:docMk/>
          <pc:sldMk cId="69644819" sldId="279"/>
        </pc:sldMkLst>
        <pc:spChg chg="add mod">
          <ac:chgData name="luiz antonio da silva" userId="15b5f383c6a74d33" providerId="LiveId" clId="{8888941C-7E43-47F7-AAF9-FDA8AE77E128}" dt="2024-01-14T01:03:02.522" v="2856" actId="20577"/>
          <ac:spMkLst>
            <pc:docMk/>
            <pc:sldMk cId="69644819" sldId="279"/>
            <ac:spMk id="5" creationId="{F156FBF9-CE1A-9294-31E2-81033BC1CA75}"/>
          </ac:spMkLst>
        </pc:spChg>
        <pc:picChg chg="add mod">
          <ac:chgData name="luiz antonio da silva" userId="15b5f383c6a74d33" providerId="LiveId" clId="{8888941C-7E43-47F7-AAF9-FDA8AE77E128}" dt="2024-01-14T00:57:57.895" v="2744" actId="962"/>
          <ac:picMkLst>
            <pc:docMk/>
            <pc:sldMk cId="69644819" sldId="279"/>
            <ac:picMk id="3" creationId="{57DBAC93-F283-52A7-57DF-A4509D68673D}"/>
          </ac:picMkLst>
        </pc:picChg>
      </pc:sldChg>
      <pc:sldChg chg="addSp delSp modSp mod modAnim">
        <pc:chgData name="luiz antonio da silva" userId="15b5f383c6a74d33" providerId="LiveId" clId="{8888941C-7E43-47F7-AAF9-FDA8AE77E128}" dt="2024-01-20T13:10:37.168" v="3906"/>
        <pc:sldMkLst>
          <pc:docMk/>
          <pc:sldMk cId="2048517663" sldId="280"/>
        </pc:sldMkLst>
        <pc:spChg chg="add del mod">
          <ac:chgData name="luiz antonio da silva" userId="15b5f383c6a74d33" providerId="LiveId" clId="{8888941C-7E43-47F7-AAF9-FDA8AE77E128}" dt="2024-01-20T12:29:49.165" v="3337"/>
          <ac:spMkLst>
            <pc:docMk/>
            <pc:sldMk cId="2048517663" sldId="280"/>
            <ac:spMk id="4" creationId="{BC66AA52-2C54-5854-68A0-88AB1785EF52}"/>
          </ac:spMkLst>
        </pc:spChg>
        <pc:spChg chg="del">
          <ac:chgData name="luiz antonio da silva" userId="15b5f383c6a74d33" providerId="LiveId" clId="{8888941C-7E43-47F7-AAF9-FDA8AE77E128}" dt="2024-01-20T11:39:41.284" v="3050" actId="478"/>
          <ac:spMkLst>
            <pc:docMk/>
            <pc:sldMk cId="2048517663" sldId="280"/>
            <ac:spMk id="5" creationId="{F156FBF9-CE1A-9294-31E2-81033BC1CA75}"/>
          </ac:spMkLst>
        </pc:spChg>
        <pc:spChg chg="add mod">
          <ac:chgData name="luiz antonio da silva" userId="15b5f383c6a74d33" providerId="LiveId" clId="{8888941C-7E43-47F7-AAF9-FDA8AE77E128}" dt="2024-01-20T12:52:30.004" v="3801" actId="207"/>
          <ac:spMkLst>
            <pc:docMk/>
            <pc:sldMk cId="2048517663" sldId="280"/>
            <ac:spMk id="7" creationId="{1C8BEFB7-D1F9-5691-EC96-AA7B5207543C}"/>
          </ac:spMkLst>
        </pc:spChg>
        <pc:spChg chg="add mod">
          <ac:chgData name="luiz antonio da silva" userId="15b5f383c6a74d33" providerId="LiveId" clId="{8888941C-7E43-47F7-AAF9-FDA8AE77E128}" dt="2024-01-20T12:52:43.520" v="3804" actId="207"/>
          <ac:spMkLst>
            <pc:docMk/>
            <pc:sldMk cId="2048517663" sldId="280"/>
            <ac:spMk id="9" creationId="{B35C1C14-E780-788F-286C-11A18CA4E65B}"/>
          </ac:spMkLst>
        </pc:spChg>
        <pc:spChg chg="add mod">
          <ac:chgData name="luiz antonio da silva" userId="15b5f383c6a74d33" providerId="LiveId" clId="{8888941C-7E43-47F7-AAF9-FDA8AE77E128}" dt="2024-01-20T12:52:57.180" v="3807" actId="207"/>
          <ac:spMkLst>
            <pc:docMk/>
            <pc:sldMk cId="2048517663" sldId="280"/>
            <ac:spMk id="11" creationId="{D5DED066-CB0D-2CED-DE80-B0D99EBCA39A}"/>
          </ac:spMkLst>
        </pc:spChg>
        <pc:spChg chg="add mod">
          <ac:chgData name="luiz antonio da silva" userId="15b5f383c6a74d33" providerId="LiveId" clId="{8888941C-7E43-47F7-AAF9-FDA8AE77E128}" dt="2024-01-20T12:53:14.959" v="3810" actId="207"/>
          <ac:spMkLst>
            <pc:docMk/>
            <pc:sldMk cId="2048517663" sldId="280"/>
            <ac:spMk id="13" creationId="{504149AF-3D24-6704-C69B-4256DD26B962}"/>
          </ac:spMkLst>
        </pc:spChg>
        <pc:spChg chg="add mod">
          <ac:chgData name="luiz antonio da silva" userId="15b5f383c6a74d33" providerId="LiveId" clId="{8888941C-7E43-47F7-AAF9-FDA8AE77E128}" dt="2024-01-20T12:56:06.115" v="3866" actId="20577"/>
          <ac:spMkLst>
            <pc:docMk/>
            <pc:sldMk cId="2048517663" sldId="280"/>
            <ac:spMk id="15" creationId="{217D17F9-6599-7458-28DE-BA4C10251D03}"/>
          </ac:spMkLst>
        </pc:spChg>
        <pc:picChg chg="add mod">
          <ac:chgData name="luiz antonio da silva" userId="15b5f383c6a74d33" providerId="LiveId" clId="{8888941C-7E43-47F7-AAF9-FDA8AE77E128}" dt="2024-01-20T11:40:09.888" v="3053" actId="14100"/>
          <ac:picMkLst>
            <pc:docMk/>
            <pc:sldMk cId="2048517663" sldId="280"/>
            <ac:picMk id="2" creationId="{FD58E3F1-1DC3-7B58-B605-6223B806758B}"/>
          </ac:picMkLst>
        </pc:picChg>
      </pc:sldChg>
      <pc:sldChg chg="add del">
        <pc:chgData name="luiz antonio da silva" userId="15b5f383c6a74d33" providerId="LiveId" clId="{8888941C-7E43-47F7-AAF9-FDA8AE77E128}" dt="2024-01-20T11:39:25.001" v="3049"/>
        <pc:sldMkLst>
          <pc:docMk/>
          <pc:sldMk cId="4035615366" sldId="280"/>
        </pc:sldMkLst>
      </pc:sldChg>
      <pc:sldChg chg="addSp delSp modSp mod modAnim">
        <pc:chgData name="luiz antonio da silva" userId="15b5f383c6a74d33" providerId="LiveId" clId="{8888941C-7E43-47F7-AAF9-FDA8AE77E128}" dt="2024-01-20T12:51:36.100" v="3796"/>
        <pc:sldMkLst>
          <pc:docMk/>
          <pc:sldMk cId="1533226879" sldId="281"/>
        </pc:sldMkLst>
        <pc:spChg chg="del">
          <ac:chgData name="luiz antonio da silva" userId="15b5f383c6a74d33" providerId="LiveId" clId="{8888941C-7E43-47F7-AAF9-FDA8AE77E128}" dt="2024-01-20T12:12:20.834" v="3206" actId="478"/>
          <ac:spMkLst>
            <pc:docMk/>
            <pc:sldMk cId="1533226879" sldId="281"/>
            <ac:spMk id="2" creationId="{80D15792-5BDF-D1E2-8BFB-1CDCAE95BB9C}"/>
          </ac:spMkLst>
        </pc:spChg>
        <pc:spChg chg="mod">
          <ac:chgData name="luiz antonio da silva" userId="15b5f383c6a74d33" providerId="LiveId" clId="{8888941C-7E43-47F7-AAF9-FDA8AE77E128}" dt="2024-01-20T12:14:47.245" v="3258" actId="20577"/>
          <ac:spMkLst>
            <pc:docMk/>
            <pc:sldMk cId="1533226879" sldId="281"/>
            <ac:spMk id="4" creationId="{A584C071-3076-0DCF-B876-A2CBB2E8D2D3}"/>
          </ac:spMkLst>
        </pc:spChg>
        <pc:spChg chg="add mod">
          <ac:chgData name="luiz antonio da silva" userId="15b5f383c6a74d33" providerId="LiveId" clId="{8888941C-7E43-47F7-AAF9-FDA8AE77E128}" dt="2024-01-20T12:16:03.047" v="3301" actId="20577"/>
          <ac:spMkLst>
            <pc:docMk/>
            <pc:sldMk cId="1533226879" sldId="281"/>
            <ac:spMk id="5" creationId="{52C18912-31A3-3CFB-52C5-83A29584F83F}"/>
          </ac:spMkLst>
        </pc:spChg>
        <pc:spChg chg="add mod">
          <ac:chgData name="luiz antonio da silva" userId="15b5f383c6a74d33" providerId="LiveId" clId="{8888941C-7E43-47F7-AAF9-FDA8AE77E128}" dt="2024-01-20T12:19:04.048" v="3325" actId="20577"/>
          <ac:spMkLst>
            <pc:docMk/>
            <pc:sldMk cId="1533226879" sldId="281"/>
            <ac:spMk id="6" creationId="{7C32A25C-4F2D-EAB7-5007-D55D955F6DE8}"/>
          </ac:spMkLst>
        </pc:spChg>
      </pc:sldChg>
      <pc:sldChg chg="addSp delSp modSp mod">
        <pc:chgData name="luiz antonio da silva" userId="15b5f383c6a74d33" providerId="LiveId" clId="{8888941C-7E43-47F7-AAF9-FDA8AE77E128}" dt="2024-01-20T12:38:26.154" v="3396" actId="1076"/>
        <pc:sldMkLst>
          <pc:docMk/>
          <pc:sldMk cId="41155229" sldId="282"/>
        </pc:sldMkLst>
        <pc:spChg chg="del">
          <ac:chgData name="luiz antonio da silva" userId="15b5f383c6a74d33" providerId="LiveId" clId="{8888941C-7E43-47F7-AAF9-FDA8AE77E128}" dt="2024-01-20T12:37:49.739" v="3389" actId="478"/>
          <ac:spMkLst>
            <pc:docMk/>
            <pc:sldMk cId="41155229" sldId="282"/>
            <ac:spMk id="7" creationId="{1C8BEFB7-D1F9-5691-EC96-AA7B5207543C}"/>
          </ac:spMkLst>
        </pc:spChg>
        <pc:spChg chg="del">
          <ac:chgData name="luiz antonio da silva" userId="15b5f383c6a74d33" providerId="LiveId" clId="{8888941C-7E43-47F7-AAF9-FDA8AE77E128}" dt="2024-01-20T12:37:53.343" v="3390" actId="478"/>
          <ac:spMkLst>
            <pc:docMk/>
            <pc:sldMk cId="41155229" sldId="282"/>
            <ac:spMk id="9" creationId="{B35C1C14-E780-788F-286C-11A18CA4E65B}"/>
          </ac:spMkLst>
        </pc:spChg>
        <pc:spChg chg="del">
          <ac:chgData name="luiz antonio da silva" userId="15b5f383c6a74d33" providerId="LiveId" clId="{8888941C-7E43-47F7-AAF9-FDA8AE77E128}" dt="2024-01-20T12:37:58.566" v="3391" actId="478"/>
          <ac:spMkLst>
            <pc:docMk/>
            <pc:sldMk cId="41155229" sldId="282"/>
            <ac:spMk id="11" creationId="{D5DED066-CB0D-2CED-DE80-B0D99EBCA39A}"/>
          </ac:spMkLst>
        </pc:spChg>
        <pc:spChg chg="del">
          <ac:chgData name="luiz antonio da silva" userId="15b5f383c6a74d33" providerId="LiveId" clId="{8888941C-7E43-47F7-AAF9-FDA8AE77E128}" dt="2024-01-20T12:38:01.703" v="3392" actId="478"/>
          <ac:spMkLst>
            <pc:docMk/>
            <pc:sldMk cId="41155229" sldId="282"/>
            <ac:spMk id="13" creationId="{504149AF-3D24-6704-C69B-4256DD26B962}"/>
          </ac:spMkLst>
        </pc:spChg>
        <pc:picChg chg="del">
          <ac:chgData name="luiz antonio da silva" userId="15b5f383c6a74d33" providerId="LiveId" clId="{8888941C-7E43-47F7-AAF9-FDA8AE77E128}" dt="2024-01-20T12:37:47.109" v="3388" actId="478"/>
          <ac:picMkLst>
            <pc:docMk/>
            <pc:sldMk cId="41155229" sldId="282"/>
            <ac:picMk id="2" creationId="{FD58E3F1-1DC3-7B58-B605-6223B806758B}"/>
          </ac:picMkLst>
        </pc:picChg>
        <pc:picChg chg="add mod">
          <ac:chgData name="luiz antonio da silva" userId="15b5f383c6a74d33" providerId="LiveId" clId="{8888941C-7E43-47F7-AAF9-FDA8AE77E128}" dt="2024-01-20T12:38:26.154" v="3396" actId="1076"/>
          <ac:picMkLst>
            <pc:docMk/>
            <pc:sldMk cId="41155229" sldId="282"/>
            <ac:picMk id="4" creationId="{EEE2576D-DF3E-DE29-2888-B1C08ECDAFD9}"/>
          </ac:picMkLst>
        </pc:picChg>
      </pc:sldChg>
      <pc:sldChg chg="addSp delSp modSp mod ord">
        <pc:chgData name="luiz antonio da silva" userId="15b5f383c6a74d33" providerId="LiveId" clId="{8888941C-7E43-47F7-AAF9-FDA8AE77E128}" dt="2024-01-20T20:20:24.761" v="4127"/>
        <pc:sldMkLst>
          <pc:docMk/>
          <pc:sldMk cId="1059907364" sldId="283"/>
        </pc:sldMkLst>
        <pc:spChg chg="del">
          <ac:chgData name="luiz antonio da silva" userId="15b5f383c6a74d33" providerId="LiveId" clId="{8888941C-7E43-47F7-AAF9-FDA8AE77E128}" dt="2024-01-20T20:04:32.081" v="3908" actId="478"/>
          <ac:spMkLst>
            <pc:docMk/>
            <pc:sldMk cId="1059907364" sldId="283"/>
            <ac:spMk id="2" creationId="{5EC8498F-5107-E15A-29C7-62938C61ECEA}"/>
          </ac:spMkLst>
        </pc:spChg>
        <pc:spChg chg="add mod">
          <ac:chgData name="luiz antonio da silva" userId="15b5f383c6a74d33" providerId="LiveId" clId="{8888941C-7E43-47F7-AAF9-FDA8AE77E128}" dt="2024-01-20T20:09:57.688" v="3946" actId="1076"/>
          <ac:spMkLst>
            <pc:docMk/>
            <pc:sldMk cId="1059907364" sldId="283"/>
            <ac:spMk id="4" creationId="{46143CAE-7453-C284-52E9-703230B67FED}"/>
          </ac:spMkLst>
        </pc:spChg>
        <pc:spChg chg="add">
          <ac:chgData name="luiz antonio da silva" userId="15b5f383c6a74d33" providerId="LiveId" clId="{8888941C-7E43-47F7-AAF9-FDA8AE77E128}" dt="2024-01-20T20:07:29.928" v="3911" actId="11529"/>
          <ac:spMkLst>
            <pc:docMk/>
            <pc:sldMk cId="1059907364" sldId="283"/>
            <ac:spMk id="5" creationId="{DB2B1AA3-31D8-B918-8672-FCD59D712F83}"/>
          </ac:spMkLst>
        </pc:spChg>
        <pc:spChg chg="add mod">
          <ac:chgData name="luiz antonio da silva" userId="15b5f383c6a74d33" providerId="LiveId" clId="{8888941C-7E43-47F7-AAF9-FDA8AE77E128}" dt="2024-01-20T20:07:59.919" v="3916" actId="1076"/>
          <ac:spMkLst>
            <pc:docMk/>
            <pc:sldMk cId="1059907364" sldId="283"/>
            <ac:spMk id="6" creationId="{6EF7E2D6-850A-50E2-47B5-E26AD18FA227}"/>
          </ac:spMkLst>
        </pc:spChg>
        <pc:spChg chg="add mod">
          <ac:chgData name="luiz antonio da silva" userId="15b5f383c6a74d33" providerId="LiveId" clId="{8888941C-7E43-47F7-AAF9-FDA8AE77E128}" dt="2024-01-20T20:10:01.937" v="3947" actId="1076"/>
          <ac:spMkLst>
            <pc:docMk/>
            <pc:sldMk cId="1059907364" sldId="283"/>
            <ac:spMk id="7" creationId="{8DBACBA1-1FD6-8266-123D-C3C54B338933}"/>
          </ac:spMkLst>
        </pc:spChg>
        <pc:spChg chg="add mod">
          <ac:chgData name="luiz antonio da silva" userId="15b5f383c6a74d33" providerId="LiveId" clId="{8888941C-7E43-47F7-AAF9-FDA8AE77E128}" dt="2024-01-20T20:10:19.151" v="3950" actId="14100"/>
          <ac:spMkLst>
            <pc:docMk/>
            <pc:sldMk cId="1059907364" sldId="283"/>
            <ac:spMk id="8" creationId="{C8B66BCB-3AAF-63F3-AEC2-77259FDF0F05}"/>
          </ac:spMkLst>
        </pc:spChg>
        <pc:spChg chg="add mod">
          <ac:chgData name="luiz antonio da silva" userId="15b5f383c6a74d33" providerId="LiveId" clId="{8888941C-7E43-47F7-AAF9-FDA8AE77E128}" dt="2024-01-20T20:10:25.919" v="3951" actId="1076"/>
          <ac:spMkLst>
            <pc:docMk/>
            <pc:sldMk cId="1059907364" sldId="283"/>
            <ac:spMk id="9" creationId="{9D097194-A5D0-873A-BBA8-CB1F45103D5C}"/>
          </ac:spMkLst>
        </pc:spChg>
        <pc:spChg chg="add mod">
          <ac:chgData name="luiz antonio da silva" userId="15b5f383c6a74d33" providerId="LiveId" clId="{8888941C-7E43-47F7-AAF9-FDA8AE77E128}" dt="2024-01-20T20:11:03.472" v="3979" actId="14100"/>
          <ac:spMkLst>
            <pc:docMk/>
            <pc:sldMk cId="1059907364" sldId="283"/>
            <ac:spMk id="10" creationId="{418FBA80-1292-92C4-31D7-C807419C303C}"/>
          </ac:spMkLst>
        </pc:spChg>
        <pc:spChg chg="add del mod">
          <ac:chgData name="luiz antonio da silva" userId="15b5f383c6a74d33" providerId="LiveId" clId="{8888941C-7E43-47F7-AAF9-FDA8AE77E128}" dt="2024-01-20T20:11:20.905" v="3981" actId="478"/>
          <ac:spMkLst>
            <pc:docMk/>
            <pc:sldMk cId="1059907364" sldId="283"/>
            <ac:spMk id="11" creationId="{5688FB63-D97A-E2D7-E7D0-FBE40563909B}"/>
          </ac:spMkLst>
        </pc:spChg>
        <pc:spChg chg="add mod">
          <ac:chgData name="luiz antonio da silva" userId="15b5f383c6a74d33" providerId="LiveId" clId="{8888941C-7E43-47F7-AAF9-FDA8AE77E128}" dt="2024-01-20T20:13:38.564" v="4039" actId="5793"/>
          <ac:spMkLst>
            <pc:docMk/>
            <pc:sldMk cId="1059907364" sldId="283"/>
            <ac:spMk id="12" creationId="{2B469249-B43F-9146-A2ED-E261C71E2557}"/>
          </ac:spMkLst>
        </pc:spChg>
        <pc:spChg chg="add mod">
          <ac:chgData name="luiz antonio da silva" userId="15b5f383c6a74d33" providerId="LiveId" clId="{8888941C-7E43-47F7-AAF9-FDA8AE77E128}" dt="2024-01-20T20:14:28.823" v="4066" actId="1076"/>
          <ac:spMkLst>
            <pc:docMk/>
            <pc:sldMk cId="1059907364" sldId="283"/>
            <ac:spMk id="14" creationId="{6B0C619B-7C43-96A5-58EA-A45D406D32CE}"/>
          </ac:spMkLst>
        </pc:spChg>
        <pc:spChg chg="add mod">
          <ac:chgData name="luiz antonio da silva" userId="15b5f383c6a74d33" providerId="LiveId" clId="{8888941C-7E43-47F7-AAF9-FDA8AE77E128}" dt="2024-01-20T20:15:33.630" v="4095" actId="1076"/>
          <ac:spMkLst>
            <pc:docMk/>
            <pc:sldMk cId="1059907364" sldId="283"/>
            <ac:spMk id="15" creationId="{30203ED0-B2B8-031C-D619-4EF6D37490A6}"/>
          </ac:spMkLst>
        </pc:spChg>
        <pc:spChg chg="add mod">
          <ac:chgData name="luiz antonio da silva" userId="15b5f383c6a74d33" providerId="LiveId" clId="{8888941C-7E43-47F7-AAF9-FDA8AE77E128}" dt="2024-01-20T20:16:24.412" v="4119" actId="1076"/>
          <ac:spMkLst>
            <pc:docMk/>
            <pc:sldMk cId="1059907364" sldId="283"/>
            <ac:spMk id="16" creationId="{5D02C6C0-E49F-0226-1278-3ACAA86BCB6C}"/>
          </ac:spMkLst>
        </pc:spChg>
        <pc:picChg chg="add mod">
          <ac:chgData name="luiz antonio da silva" userId="15b5f383c6a74d33" providerId="LiveId" clId="{8888941C-7E43-47F7-AAF9-FDA8AE77E128}" dt="2024-01-20T20:13:30.892" v="4037"/>
          <ac:picMkLst>
            <pc:docMk/>
            <pc:sldMk cId="1059907364" sldId="283"/>
            <ac:picMk id="13" creationId="{B36975EC-1771-AC76-7CDC-06E00492745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70251C-7AD4-282B-1216-062AFDD11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9DF36E-6D75-544A-D946-BCE17AB0E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E16055-7A7B-3F7E-3BBF-4868FD46C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3EDAB1-A1B9-F408-D008-8E3EECF4C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594DB8-14BC-D7C1-F32B-5305BF9A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19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638756-9AE0-21C9-BB6B-69DFA81A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84A947-7055-C699-F837-79138C7EC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68D5B6-3DFB-AB74-CD9F-A8055C83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8D063E-C602-EFD0-DA8F-DB1DD4B6F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5C9005-1BAC-71E7-F3F4-03950B87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92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422A59-9957-D9CF-FD7F-A71A1BD9B6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0A4CD22-18FA-9B59-F6EC-4D83DB822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0ECD40-46AE-8922-6447-45A8A25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7EF39D-F79F-FE5E-9B9F-091BE8BE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A37B97-EEAE-66E8-63D5-603C5A9B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318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3472FC-A33D-9832-75EA-A46137F2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D272B6-51C5-113E-7896-0623F342F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5AB896-1544-1D58-5721-DACC4003B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126A4F-6BB0-9CEF-1CBD-DF9DAD5F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A4E7AD-E492-9566-95C8-7B0AC8CFB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92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FEB425-7818-0E99-B7CF-9CB704BD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750021-853B-1B49-0842-4CD3FE51B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DF3F2B-A037-79C9-5802-FF1292536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7B886B-7343-5E46-65C0-6515EA427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632913-F69C-7AA5-30A1-E65B33CD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161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E8E23A-EF94-6A2D-0D13-F096E685B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40E70B-14CC-053E-3A09-7E0956B26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2E6699-8B7E-D2B2-90C1-BA5B8FE9A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BF311F-9D65-BDDC-EDEB-E1F1758D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C7AB50-5301-434A-E572-F6CF69C5E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665665-FEC8-6B9C-6BC2-8EEE0B154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40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2E2093-A8AF-3085-C685-BF9D4EBE0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B3103E-F6B1-8F4D-12DE-4F66D8392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C182B0-73A2-DCBA-82A6-F417164E9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3D711BE-C708-53F7-5AD0-661B5C004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4C584B1-CDFA-4A29-FF78-AF812F6E9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A6F61EA-DF28-0130-4A9E-0467E1723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CDC2CE1-5ED2-63E2-FA2D-FFAF2A4C1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EBB606F-A963-CF6A-033A-7DE4B2AC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70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D3E455-B7DB-3A18-16B3-2A26DEFF2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4986736-4453-80B1-2EC7-84FEDE57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2940277-9F5F-D2EF-4029-06C761AF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38C8D85-9C4E-EBF5-D6ED-33994602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571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2F764C0-2112-E93C-5F5D-00650491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69DA313-40E8-B225-C9B1-5CFCB21A4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FCB494-C030-318C-C548-214D5170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17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D20982-4A64-BB65-D5C1-D21CE3E5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84D89C-E229-E6E3-F041-28D241D3E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755B9C3-B5FD-82DE-CA55-6C0085CD8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86DA43-CA65-1BCA-8230-DBFC1E3E1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18A9F4-94D6-AA5A-A3EE-5751DE8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F2E2D6-EE10-0227-554B-449F1DAE6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26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22166-8F99-C6BA-7110-50753869C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3B506B3-A70A-A587-82FD-F723B4A50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601160-F744-0D8F-31D1-32AF9421A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515C11-B129-423C-2136-E7F6F045D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FB66C2-7ED2-171A-EDC6-54A76126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AF3649-6ABB-F8DC-7A0D-4B56D2DF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447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87EC7A8-9B23-E619-A542-B9D523E9B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86CB7C-6C68-BAD5-CFE1-27DE521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FC3A48-51B5-0F0A-D8B6-8546F6DAC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38545-DB32-4C5A-8F5F-8B7097147A14}" type="datetimeFigureOut">
              <a:rPr lang="pt-BR" smtClean="0"/>
              <a:t>13/01/2024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3DADFC-643F-EDA1-D431-204A9D6CD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C0AAA4-9126-236F-2CD8-866AB63F9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524CE-F067-42A7-A367-B5A5FF3C0F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78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t.wikipedia.org/wiki/William_Moulton_Marsto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F947F956-FC32-F61D-ADFE-C6ED8A047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0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C3B9E1E-CBAE-C242-5207-C09CFE4401B3}"/>
              </a:ext>
            </a:extLst>
          </p:cNvPr>
          <p:cNvSpPr txBox="1"/>
          <p:nvPr/>
        </p:nvSpPr>
        <p:spPr>
          <a:xfrm>
            <a:off x="944880" y="1628076"/>
            <a:ext cx="9357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3.3. Influenciar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FC6C1A1-4EE7-1066-D7BB-570A12542F06}"/>
              </a:ext>
            </a:extLst>
          </p:cNvPr>
          <p:cNvSpPr txBox="1"/>
          <p:nvPr/>
        </p:nvSpPr>
        <p:spPr>
          <a:xfrm>
            <a:off x="568960" y="2516966"/>
            <a:ext cx="11155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3.3.1. Liderança é um ministério de influência – I Cor.11:1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34063FB-27AF-C199-D7E9-248ECCBD11B3}"/>
              </a:ext>
            </a:extLst>
          </p:cNvPr>
          <p:cNvSpPr txBox="1"/>
          <p:nvPr/>
        </p:nvSpPr>
        <p:spPr>
          <a:xfrm>
            <a:off x="568960" y="3282745"/>
            <a:ext cx="108610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3.3.2. Autoridade interna (do caráter, da 	espiritualidade) é a base da influência – I Tm.4:12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981368-E0FD-1352-7C09-850548B80D3B}"/>
              </a:ext>
            </a:extLst>
          </p:cNvPr>
          <p:cNvSpPr txBox="1"/>
          <p:nvPr/>
        </p:nvSpPr>
        <p:spPr>
          <a:xfrm>
            <a:off x="568960" y="4541489"/>
            <a:ext cx="114706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3.3.3. Autoridade externa (recebida por delegação) provê 	uma plataforma de influência – I Tm.4:14</a:t>
            </a:r>
          </a:p>
        </p:txBody>
      </p:sp>
    </p:spTree>
    <p:extLst>
      <p:ext uri="{BB962C8B-B14F-4D97-AF65-F5344CB8AC3E}">
        <p14:creationId xmlns:p14="http://schemas.microsoft.com/office/powerpoint/2010/main" val="16760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6FA124D-299D-DE1E-0C9F-266EE19BAA01}"/>
              </a:ext>
            </a:extLst>
          </p:cNvPr>
          <p:cNvSpPr txBox="1"/>
          <p:nvPr/>
        </p:nvSpPr>
        <p:spPr>
          <a:xfrm>
            <a:off x="944880" y="1628076"/>
            <a:ext cx="9357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3.4. O povo de Deus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90473E2-5E87-F9D8-B352-819E760BE2D5}"/>
              </a:ext>
            </a:extLst>
          </p:cNvPr>
          <p:cNvSpPr txBox="1"/>
          <p:nvPr/>
        </p:nvSpPr>
        <p:spPr>
          <a:xfrm>
            <a:off x="1107440" y="2589946"/>
            <a:ext cx="10292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3.4.1. O líder é um servo das pessoas – Mt.20:25-28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4899365-FB8F-2B05-7A24-560A4DB88791}"/>
              </a:ext>
            </a:extLst>
          </p:cNvPr>
          <p:cNvSpPr txBox="1"/>
          <p:nvPr/>
        </p:nvSpPr>
        <p:spPr>
          <a:xfrm>
            <a:off x="1107440" y="3331128"/>
            <a:ext cx="102920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3.4.2. No exercício do seu chamado o líder é 	responsável pastoralmente pelas pessoas que estão 	sob sua liderança – Rm.15:1</a:t>
            </a:r>
          </a:p>
        </p:txBody>
      </p:sp>
    </p:spTree>
    <p:extLst>
      <p:ext uri="{BB962C8B-B14F-4D97-AF65-F5344CB8AC3E}">
        <p14:creationId xmlns:p14="http://schemas.microsoft.com/office/powerpoint/2010/main" val="248458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91C55AB-0A2F-140A-8021-933FDF94CF9E}"/>
              </a:ext>
            </a:extLst>
          </p:cNvPr>
          <p:cNvSpPr txBox="1"/>
          <p:nvPr/>
        </p:nvSpPr>
        <p:spPr>
          <a:xfrm>
            <a:off x="944880" y="1628076"/>
            <a:ext cx="9357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3.5. Objetivos de Deus para esse povo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914074-C3B8-B0EE-2796-A102595E85DE}"/>
              </a:ext>
            </a:extLst>
          </p:cNvPr>
          <p:cNvSpPr txBox="1"/>
          <p:nvPr/>
        </p:nvSpPr>
        <p:spPr>
          <a:xfrm>
            <a:off x="1107440" y="2421990"/>
            <a:ext cx="102920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3.5.1. O líder deve ter compromisso de orar e ser 	temente a Deus para que saiba que direção tomar 	com o povo que é de Deus – Sl.25:12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67E669-5978-2580-BDE1-73B81AD507B0}"/>
              </a:ext>
            </a:extLst>
          </p:cNvPr>
          <p:cNvSpPr txBox="1"/>
          <p:nvPr/>
        </p:nvSpPr>
        <p:spPr>
          <a:xfrm>
            <a:off x="1107440" y="4176316"/>
            <a:ext cx="102920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3.5.2. Deus tem objetivos gerais para o seu povo: 	santidade, crescimento espiritual, etc... Mas Deus 	também tem objetivos específicos para cada situação 	e tempo – Ecl.3:1</a:t>
            </a:r>
          </a:p>
        </p:txBody>
      </p:sp>
    </p:spTree>
    <p:extLst>
      <p:ext uri="{BB962C8B-B14F-4D97-AF65-F5344CB8AC3E}">
        <p14:creationId xmlns:p14="http://schemas.microsoft.com/office/powerpoint/2010/main" val="221009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m 4" descr="Reflexo de montanha na mão&#10;&#10;Descrição gerada automaticamente com confiança média">
            <a:extLst>
              <a:ext uri="{FF2B5EF4-FFF2-40B4-BE49-F238E27FC236}">
                <a16:creationId xmlns:a16="http://schemas.microsoft.com/office/drawing/2014/main" id="{C7018664-1BF3-75B9-9FE9-721C3146B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 r="-1" b="8547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121"/>
          <a:stretch/>
        </p:blipFill>
        <p:spPr>
          <a:xfrm>
            <a:off x="4547936" y="3681401"/>
            <a:ext cx="7644062" cy="31765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3DE6F32-9763-7F95-7653-D08D2378380F}"/>
              </a:ext>
            </a:extLst>
          </p:cNvPr>
          <p:cNvSpPr txBox="1"/>
          <p:nvPr/>
        </p:nvSpPr>
        <p:spPr>
          <a:xfrm>
            <a:off x="838200" y="1115219"/>
            <a:ext cx="539591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Visão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964A52D8-3361-48BB-F6E1-497225708B5F}"/>
              </a:ext>
            </a:extLst>
          </p:cNvPr>
          <p:cNvSpPr txBox="1"/>
          <p:nvPr/>
        </p:nvSpPr>
        <p:spPr>
          <a:xfrm>
            <a:off x="462280" y="4865618"/>
            <a:ext cx="11267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1" dirty="0">
                <a:solidFill>
                  <a:schemeClr val="bg1"/>
                </a:solidFill>
                <a:latin typeface="Abadi Extra Light" panose="020B0204020104020204" pitchFamily="34" charset="0"/>
              </a:rPr>
              <a:t>“Visão é uma fotografia positiva do seu futuro preferível. </a:t>
            </a:r>
          </a:p>
          <a:p>
            <a:pPr algn="ctr"/>
            <a:r>
              <a:rPr lang="pt-BR" sz="3600" i="1" dirty="0">
                <a:solidFill>
                  <a:schemeClr val="bg1"/>
                </a:solidFill>
                <a:latin typeface="Abadi Extra Light" panose="020B0204020104020204" pitchFamily="34" charset="0"/>
              </a:rPr>
              <a:t>É uma imagem do você deseja fazer, </a:t>
            </a:r>
          </a:p>
          <a:p>
            <a:pPr algn="ctr"/>
            <a:r>
              <a:rPr lang="pt-BR" sz="3600" i="1" dirty="0">
                <a:solidFill>
                  <a:schemeClr val="bg1"/>
                </a:solidFill>
                <a:latin typeface="Abadi Extra Light" panose="020B0204020104020204" pitchFamily="34" charset="0"/>
              </a:rPr>
              <a:t>uma estaca plantada no futuro”.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79DF46F-3BD3-1AA9-3142-BDF080CF75D6}"/>
              </a:ext>
            </a:extLst>
          </p:cNvPr>
          <p:cNvSpPr txBox="1"/>
          <p:nvPr/>
        </p:nvSpPr>
        <p:spPr>
          <a:xfrm>
            <a:off x="909320" y="3897229"/>
            <a:ext cx="2157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1. Definição</a:t>
            </a:r>
          </a:p>
        </p:txBody>
      </p:sp>
    </p:spTree>
    <p:extLst>
      <p:ext uri="{BB962C8B-B14F-4D97-AF65-F5344CB8AC3E}">
        <p14:creationId xmlns:p14="http://schemas.microsoft.com/office/powerpoint/2010/main" val="136118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63095DB-8978-9A2B-F727-B15B2A6A2BA8}"/>
              </a:ext>
            </a:extLst>
          </p:cNvPr>
          <p:cNvSpPr txBox="1"/>
          <p:nvPr/>
        </p:nvSpPr>
        <p:spPr>
          <a:xfrm>
            <a:off x="1386840" y="1714104"/>
            <a:ext cx="3501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Nova Light" panose="020B0304020202020204" pitchFamily="34" charset="0"/>
              </a:rPr>
              <a:t>2. Importância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7A942A-0852-7775-7E5C-7A2F73ED81EC}"/>
              </a:ext>
            </a:extLst>
          </p:cNvPr>
          <p:cNvSpPr txBox="1"/>
          <p:nvPr/>
        </p:nvSpPr>
        <p:spPr>
          <a:xfrm>
            <a:off x="1107440" y="2482950"/>
            <a:ext cx="10292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2.1. Quando não há visão, o povo fica sem freio –  	Salomão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F4986D4-917B-1FA5-C24B-5B48E1C1A332}"/>
              </a:ext>
            </a:extLst>
          </p:cNvPr>
          <p:cNvSpPr txBox="1"/>
          <p:nvPr/>
        </p:nvSpPr>
        <p:spPr>
          <a:xfrm>
            <a:off x="1107440" y="3622319"/>
            <a:ext cx="102920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2.2. Quando o capitão não sabe a que porto se 	dirige, todos os ventos lhe são contrários –  	Sêneca</a:t>
            </a:r>
          </a:p>
        </p:txBody>
      </p:sp>
    </p:spTree>
    <p:extLst>
      <p:ext uri="{BB962C8B-B14F-4D97-AF65-F5344CB8AC3E}">
        <p14:creationId xmlns:p14="http://schemas.microsoft.com/office/powerpoint/2010/main" val="384320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209235C-473B-B04B-9AA7-52B17B2A88EF}"/>
              </a:ext>
            </a:extLst>
          </p:cNvPr>
          <p:cNvSpPr txBox="1"/>
          <p:nvPr/>
        </p:nvSpPr>
        <p:spPr>
          <a:xfrm>
            <a:off x="1405389" y="1703944"/>
            <a:ext cx="6438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Nova Light" panose="020B0304020202020204" pitchFamily="34" charset="0"/>
              </a:rPr>
              <a:t>3. Declaração de Propósito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A6C7C0-EBC3-2A3F-C551-E54B68FBAA81}"/>
              </a:ext>
            </a:extLst>
          </p:cNvPr>
          <p:cNvSpPr txBox="1"/>
          <p:nvPr/>
        </p:nvSpPr>
        <p:spPr>
          <a:xfrm>
            <a:off x="1405389" y="2643276"/>
            <a:ext cx="93845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FFFFFF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U</a:t>
            </a:r>
            <a:r>
              <a:rPr lang="pt-BR" sz="3200" b="0" i="0" dirty="0">
                <a:solidFill>
                  <a:srgbClr val="FFFFFF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ma declaração de propósito pode ser utilizada para resumir os principais objetivos e o valor de um projeto ou iniciativa, fornecendo uma visão clara do que se pretende alcançar e por que é importante.</a:t>
            </a:r>
          </a:p>
          <a:p>
            <a:pPr algn="ctr"/>
            <a:br>
              <a:rPr lang="pt-BR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endParaRPr lang="pt-BR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88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&#10;&#10;Descrição gerada automaticamente com confiança baixa">
            <a:extLst>
              <a:ext uri="{FF2B5EF4-FFF2-40B4-BE49-F238E27FC236}">
                <a16:creationId xmlns:a16="http://schemas.microsoft.com/office/drawing/2014/main" id="{57DBAC93-F283-52A7-57DF-A4509D686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156FBF9-CE1A-9294-31E2-81033BC1CA75}"/>
              </a:ext>
            </a:extLst>
          </p:cNvPr>
          <p:cNvSpPr txBox="1"/>
          <p:nvPr/>
        </p:nvSpPr>
        <p:spPr>
          <a:xfrm>
            <a:off x="701040" y="802699"/>
            <a:ext cx="1078992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solidFill>
                  <a:schemeClr val="bg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"Nosso propósito é guiar indivíduos e famílias a um 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profundo e transformador relacionamento de adoração a Deus, apresentando o Evangelho Quadrangular como alicerce para uma fé viva e ativa, empenhados em revelar a salvação, o batismo no Espírito Santo, a cura divina e a volta de Jesus Cristo, fundamentos de nossa fé. Comprometemo-nos em fazer Jesus Cristo conhecido em todas as esferas da vida, atuando no poder do Espírito Santo para alcançar corações, restaurar vidas e edificar uma comunidade de cristãos dedicados à oração, ao serviço e ao amor fraternal. Estamos empenhados em ensinar, discipular e equipar cada pessoa para que se torne um reflexo do amor de Cristo, estendendo o Reino de Deus em nossa cidade e além, por meio de ações práticas e atitudes que demonstram a graça e a compaixão do Senhor em um mundo que necessita de esperança.“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									IEQ - Jardins</a:t>
            </a:r>
            <a:endParaRPr lang="pt-BR" sz="2400" dirty="0">
              <a:solidFill>
                <a:schemeClr val="bg1"/>
              </a:solidFill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44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: Único Canto Arredondado 3">
            <a:extLst>
              <a:ext uri="{FF2B5EF4-FFF2-40B4-BE49-F238E27FC236}">
                <a16:creationId xmlns:a16="http://schemas.microsoft.com/office/drawing/2014/main" id="{46143CAE-7453-C284-52E9-703230B67FED}"/>
              </a:ext>
            </a:extLst>
          </p:cNvPr>
          <p:cNvSpPr/>
          <p:nvPr/>
        </p:nvSpPr>
        <p:spPr>
          <a:xfrm>
            <a:off x="3154680" y="2082800"/>
            <a:ext cx="6604000" cy="2773680"/>
          </a:xfrm>
          <a:prstGeom prst="round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DB2B1AA3-31D8-B918-8672-FCD59D712F83}"/>
              </a:ext>
            </a:extLst>
          </p:cNvPr>
          <p:cNvSpPr/>
          <p:nvPr/>
        </p:nvSpPr>
        <p:spPr>
          <a:xfrm>
            <a:off x="1148080" y="3027680"/>
            <a:ext cx="1148080" cy="76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6EF7E2D6-850A-50E2-47B5-E26AD18FA227}"/>
              </a:ext>
            </a:extLst>
          </p:cNvPr>
          <p:cNvSpPr/>
          <p:nvPr/>
        </p:nvSpPr>
        <p:spPr>
          <a:xfrm rot="16200000">
            <a:off x="574040" y="4724400"/>
            <a:ext cx="1148080" cy="76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8DBACBA1-1FD6-8266-123D-C3C54B338933}"/>
              </a:ext>
            </a:extLst>
          </p:cNvPr>
          <p:cNvSpPr/>
          <p:nvPr/>
        </p:nvSpPr>
        <p:spPr>
          <a:xfrm rot="5400000">
            <a:off x="10043160" y="3088640"/>
            <a:ext cx="1148080" cy="76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C8B66BCB-3AAF-63F3-AEC2-77259FDF0F05}"/>
              </a:ext>
            </a:extLst>
          </p:cNvPr>
          <p:cNvSpPr/>
          <p:nvPr/>
        </p:nvSpPr>
        <p:spPr>
          <a:xfrm rot="10800000">
            <a:off x="2034540" y="5105400"/>
            <a:ext cx="8653780" cy="76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097194-A5D0-873A-BBA8-CB1F45103D5C}"/>
              </a:ext>
            </a:extLst>
          </p:cNvPr>
          <p:cNvSpPr txBox="1"/>
          <p:nvPr/>
        </p:nvSpPr>
        <p:spPr>
          <a:xfrm>
            <a:off x="4754094" y="2895600"/>
            <a:ext cx="2683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Processo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18FBA80-1292-92C4-31D7-C807419C303C}"/>
              </a:ext>
            </a:extLst>
          </p:cNvPr>
          <p:cNvSpPr txBox="1"/>
          <p:nvPr/>
        </p:nvSpPr>
        <p:spPr>
          <a:xfrm>
            <a:off x="4353634" y="5679440"/>
            <a:ext cx="404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Retroalimentação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B469249-B43F-9146-A2ED-E261C71E2557}"/>
              </a:ext>
            </a:extLst>
          </p:cNvPr>
          <p:cNvSpPr txBox="1"/>
          <p:nvPr/>
        </p:nvSpPr>
        <p:spPr>
          <a:xfrm>
            <a:off x="348308" y="1838960"/>
            <a:ext cx="44114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E</a:t>
            </a:r>
          </a:p>
          <a:p>
            <a:r>
              <a:rPr lang="pt-BR" sz="2800" dirty="0">
                <a:solidFill>
                  <a:schemeClr val="bg1"/>
                </a:solidFill>
              </a:rPr>
              <a:t>N</a:t>
            </a:r>
          </a:p>
          <a:p>
            <a:r>
              <a:rPr lang="pt-BR" sz="2800" dirty="0">
                <a:solidFill>
                  <a:schemeClr val="bg1"/>
                </a:solidFill>
              </a:rPr>
              <a:t>T </a:t>
            </a:r>
          </a:p>
          <a:p>
            <a:r>
              <a:rPr lang="pt-BR" sz="2800" dirty="0">
                <a:solidFill>
                  <a:schemeClr val="bg1"/>
                </a:solidFill>
              </a:rPr>
              <a:t>R</a:t>
            </a:r>
          </a:p>
          <a:p>
            <a:r>
              <a:rPr lang="pt-BR" sz="2800" dirty="0">
                <a:solidFill>
                  <a:schemeClr val="bg1"/>
                </a:solidFill>
              </a:rPr>
              <a:t>A</a:t>
            </a:r>
          </a:p>
          <a:p>
            <a:r>
              <a:rPr lang="pt-BR" sz="2800" dirty="0">
                <a:solidFill>
                  <a:schemeClr val="bg1"/>
                </a:solidFill>
              </a:rPr>
              <a:t>D</a:t>
            </a:r>
          </a:p>
          <a:p>
            <a:r>
              <a:rPr lang="pt-BR" sz="2800" dirty="0">
                <a:solidFill>
                  <a:schemeClr val="bg1"/>
                </a:solidFill>
              </a:rPr>
              <a:t>A</a:t>
            </a:r>
          </a:p>
          <a:p>
            <a:r>
              <a:rPr lang="pt-BR" sz="2800" dirty="0">
                <a:solidFill>
                  <a:schemeClr val="bg1"/>
                </a:solidFill>
              </a:rPr>
              <a:t>S</a:t>
            </a:r>
          </a:p>
          <a:p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B0C619B-7C43-96A5-58EA-A45D406D32CE}"/>
              </a:ext>
            </a:extLst>
          </p:cNvPr>
          <p:cNvSpPr txBox="1"/>
          <p:nvPr/>
        </p:nvSpPr>
        <p:spPr>
          <a:xfrm>
            <a:off x="9883304" y="1808818"/>
            <a:ext cx="43794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S</a:t>
            </a:r>
          </a:p>
          <a:p>
            <a:r>
              <a:rPr lang="pt-BR" sz="3200" dirty="0">
                <a:solidFill>
                  <a:schemeClr val="bg1"/>
                </a:solidFill>
              </a:rPr>
              <a:t>A</a:t>
            </a:r>
          </a:p>
          <a:p>
            <a:r>
              <a:rPr lang="pt-BR" sz="3200" dirty="0">
                <a:solidFill>
                  <a:schemeClr val="bg1"/>
                </a:solidFill>
              </a:rPr>
              <a:t>Í</a:t>
            </a:r>
          </a:p>
          <a:p>
            <a:r>
              <a:rPr lang="pt-BR" sz="3200" dirty="0">
                <a:solidFill>
                  <a:schemeClr val="bg1"/>
                </a:solidFill>
              </a:rPr>
              <a:t>D</a:t>
            </a:r>
          </a:p>
          <a:p>
            <a:r>
              <a:rPr lang="pt-BR" sz="3200" dirty="0">
                <a:solidFill>
                  <a:schemeClr val="bg1"/>
                </a:solidFill>
              </a:rPr>
              <a:t>A</a:t>
            </a:r>
          </a:p>
          <a:p>
            <a:r>
              <a:rPr lang="pt-BR" sz="3200" dirty="0">
                <a:solidFill>
                  <a:schemeClr val="bg1"/>
                </a:solidFill>
              </a:rPr>
              <a:t>S</a:t>
            </a:r>
          </a:p>
          <a:p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0203ED0-B2B8-031C-D619-4EF6D37490A6}"/>
              </a:ext>
            </a:extLst>
          </p:cNvPr>
          <p:cNvSpPr txBox="1"/>
          <p:nvPr/>
        </p:nvSpPr>
        <p:spPr>
          <a:xfrm>
            <a:off x="11173847" y="1638965"/>
            <a:ext cx="40588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F</a:t>
            </a:r>
          </a:p>
          <a:p>
            <a:r>
              <a:rPr lang="pt-BR" sz="2800" dirty="0">
                <a:solidFill>
                  <a:schemeClr val="bg1"/>
                </a:solidFill>
              </a:rPr>
              <a:t>E</a:t>
            </a:r>
          </a:p>
          <a:p>
            <a:r>
              <a:rPr lang="pt-BR" sz="2800" dirty="0">
                <a:solidFill>
                  <a:schemeClr val="bg1"/>
                </a:solidFill>
              </a:rPr>
              <a:t>E</a:t>
            </a:r>
          </a:p>
          <a:p>
            <a:r>
              <a:rPr lang="pt-BR" sz="2800" dirty="0">
                <a:solidFill>
                  <a:schemeClr val="bg1"/>
                </a:solidFill>
              </a:rPr>
              <a:t>D</a:t>
            </a:r>
          </a:p>
          <a:p>
            <a:r>
              <a:rPr lang="pt-BR" sz="2800" dirty="0">
                <a:solidFill>
                  <a:schemeClr val="bg1"/>
                </a:solidFill>
              </a:rPr>
              <a:t>B</a:t>
            </a:r>
          </a:p>
          <a:p>
            <a:r>
              <a:rPr lang="pt-BR" sz="2800" dirty="0">
                <a:solidFill>
                  <a:schemeClr val="bg1"/>
                </a:solidFill>
              </a:rPr>
              <a:t>A</a:t>
            </a:r>
          </a:p>
          <a:p>
            <a:r>
              <a:rPr lang="pt-BR" sz="2800" dirty="0">
                <a:solidFill>
                  <a:schemeClr val="bg1"/>
                </a:solidFill>
              </a:rPr>
              <a:t>C</a:t>
            </a:r>
          </a:p>
          <a:p>
            <a:r>
              <a:rPr lang="pt-BR" sz="2800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D02C6C0-E49F-0226-1278-3ACAA86BCB6C}"/>
              </a:ext>
            </a:extLst>
          </p:cNvPr>
          <p:cNvSpPr txBox="1"/>
          <p:nvPr/>
        </p:nvSpPr>
        <p:spPr>
          <a:xfrm>
            <a:off x="4406819" y="636656"/>
            <a:ext cx="3378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Visão Sistêmica</a:t>
            </a:r>
          </a:p>
        </p:txBody>
      </p:sp>
    </p:spTree>
    <p:extLst>
      <p:ext uri="{BB962C8B-B14F-4D97-AF65-F5344CB8AC3E}">
        <p14:creationId xmlns:p14="http://schemas.microsoft.com/office/powerpoint/2010/main" val="1059907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0D15792-5BDF-D1E2-8BFB-1CDCAE95BB9C}"/>
              </a:ext>
            </a:extLst>
          </p:cNvPr>
          <p:cNvSpPr txBox="1"/>
          <p:nvPr/>
        </p:nvSpPr>
        <p:spPr>
          <a:xfrm>
            <a:off x="1058551" y="1872109"/>
            <a:ext cx="10860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Nova Light" panose="020B0304020202020204" pitchFamily="34" charset="0"/>
              </a:rPr>
              <a:t>4. Autoconhecimento e conhecimento do outro.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584C071-3076-0DCF-B876-A2CBB2E8D2D3}"/>
              </a:ext>
            </a:extLst>
          </p:cNvPr>
          <p:cNvSpPr txBox="1"/>
          <p:nvPr/>
        </p:nvSpPr>
        <p:spPr>
          <a:xfrm>
            <a:off x="1735449" y="2706470"/>
            <a:ext cx="97453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4.1. </a:t>
            </a:r>
            <a:r>
              <a:rPr lang="pt-BR" sz="3200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Des-envolver</a:t>
            </a:r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- Ela vem de desenvolver, que descreve um ato de “desenrolar, permitir a saída ou aparecimento de algo que estava tolhido”, que se </a:t>
            </a:r>
          </a:p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forma pelo prefixo </a:t>
            </a:r>
            <a:r>
              <a:rPr lang="pt-BR" sz="3200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des</a:t>
            </a:r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-, de oposição, mais envolver. </a:t>
            </a:r>
          </a:p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 esta, por sua vez, veio do Latim VOLVERE, “rolar, fazer girar”.</a:t>
            </a:r>
            <a:endParaRPr lang="pt-BR" sz="4800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77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584C071-3076-0DCF-B876-A2CBB2E8D2D3}"/>
              </a:ext>
            </a:extLst>
          </p:cNvPr>
          <p:cNvSpPr txBox="1"/>
          <p:nvPr/>
        </p:nvSpPr>
        <p:spPr>
          <a:xfrm>
            <a:off x="1572889" y="1905506"/>
            <a:ext cx="9745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4.2. Empatia - pano de fundo para entender o outro. </a:t>
            </a:r>
            <a:endParaRPr lang="pt-BR" sz="4800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2C18912-31A3-3CFB-52C5-83A29584F83F}"/>
              </a:ext>
            </a:extLst>
          </p:cNvPr>
          <p:cNvSpPr txBox="1"/>
          <p:nvPr/>
        </p:nvSpPr>
        <p:spPr>
          <a:xfrm>
            <a:off x="1572888" y="2657346"/>
            <a:ext cx="9745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4.3. Acessar o outro – comunicação eficaz.</a:t>
            </a:r>
            <a:endParaRPr lang="pt-BR" sz="4800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32A25C-4F2D-EAB7-5007-D55D955F6DE8}"/>
              </a:ext>
            </a:extLst>
          </p:cNvPr>
          <p:cNvSpPr txBox="1"/>
          <p:nvPr/>
        </p:nvSpPr>
        <p:spPr>
          <a:xfrm>
            <a:off x="1572887" y="3429000"/>
            <a:ext cx="9745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4.3. Empirismo x Métodos. </a:t>
            </a:r>
            <a:endParaRPr lang="pt-BR" sz="4800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322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22CD6BDF-3C17-6A67-599D-D01BDFFDB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11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&#10;&#10;Descrição gerada automaticamente com confiança baixa">
            <a:extLst>
              <a:ext uri="{FF2B5EF4-FFF2-40B4-BE49-F238E27FC236}">
                <a16:creationId xmlns:a16="http://schemas.microsoft.com/office/drawing/2014/main" id="{57DBAC93-F283-52A7-57DF-A4509D686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FD58E3F1-1DC3-7B58-B605-6223B8067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7"/>
          <a:stretch/>
        </p:blipFill>
        <p:spPr>
          <a:xfrm>
            <a:off x="91122" y="110807"/>
            <a:ext cx="8577125" cy="663543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C8BEFB7-D1F9-5691-EC96-AA7B5207543C}"/>
              </a:ext>
            </a:extLst>
          </p:cNvPr>
          <p:cNvSpPr txBox="1"/>
          <p:nvPr/>
        </p:nvSpPr>
        <p:spPr>
          <a:xfrm>
            <a:off x="9148196" y="1580495"/>
            <a:ext cx="3423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Red Hat Display"/>
              </a:rPr>
              <a:t>Dominante </a:t>
            </a:r>
          </a:p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Red Hat Display"/>
              </a:rPr>
              <a:t>(</a:t>
            </a:r>
            <a:r>
              <a:rPr lang="pt-BR" sz="2400" b="1" dirty="0" err="1">
                <a:solidFill>
                  <a:srgbClr val="FF0000"/>
                </a:solidFill>
                <a:latin typeface="Red Hat Display"/>
              </a:rPr>
              <a:t>D</a:t>
            </a:r>
            <a:r>
              <a:rPr lang="pt-BR" sz="2400" b="1" i="0" dirty="0" err="1">
                <a:solidFill>
                  <a:schemeClr val="bg1"/>
                </a:solidFill>
                <a:effectLst/>
                <a:latin typeface="Red Hat Display"/>
              </a:rPr>
              <a:t>ominance</a:t>
            </a:r>
            <a:r>
              <a:rPr lang="pt-BR" sz="2400" b="1" i="0" dirty="0">
                <a:solidFill>
                  <a:schemeClr val="bg1"/>
                </a:solidFill>
                <a:effectLst/>
                <a:latin typeface="Red Hat Display"/>
              </a:rPr>
              <a:t>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35C1C14-E780-788F-286C-11A18CA4E65B}"/>
              </a:ext>
            </a:extLst>
          </p:cNvPr>
          <p:cNvSpPr txBox="1"/>
          <p:nvPr/>
        </p:nvSpPr>
        <p:spPr>
          <a:xfrm>
            <a:off x="9160455" y="2461289"/>
            <a:ext cx="3271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Red Hat Display"/>
              </a:rPr>
              <a:t>Influente </a:t>
            </a:r>
          </a:p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Red Hat Display"/>
              </a:rPr>
              <a:t>(</a:t>
            </a:r>
            <a:r>
              <a:rPr lang="pt-BR" sz="2400" b="1" dirty="0" err="1">
                <a:solidFill>
                  <a:srgbClr val="FFFF00"/>
                </a:solidFill>
                <a:latin typeface="Red Hat Display"/>
              </a:rPr>
              <a:t>I</a:t>
            </a:r>
            <a:r>
              <a:rPr lang="pt-BR" sz="2400" b="1" i="0" dirty="0" err="1">
                <a:solidFill>
                  <a:schemeClr val="bg1"/>
                </a:solidFill>
                <a:effectLst/>
                <a:latin typeface="Red Hat Display"/>
              </a:rPr>
              <a:t>nfluence</a:t>
            </a:r>
            <a:r>
              <a:rPr lang="pt-BR" sz="2400" b="1" i="0" dirty="0">
                <a:solidFill>
                  <a:schemeClr val="bg1"/>
                </a:solidFill>
                <a:effectLst/>
                <a:latin typeface="Red Hat Display"/>
              </a:rPr>
              <a:t>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DED066-CB0D-2CED-DE80-B0D99EBCA39A}"/>
              </a:ext>
            </a:extLst>
          </p:cNvPr>
          <p:cNvSpPr txBox="1"/>
          <p:nvPr/>
        </p:nvSpPr>
        <p:spPr>
          <a:xfrm>
            <a:off x="9160455" y="3342083"/>
            <a:ext cx="3931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Red Hat Display"/>
              </a:rPr>
              <a:t>Estável </a:t>
            </a:r>
          </a:p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Red Hat Display"/>
              </a:rPr>
              <a:t>(</a:t>
            </a:r>
            <a:r>
              <a:rPr lang="pt-BR" sz="2400" b="1" dirty="0" err="1">
                <a:solidFill>
                  <a:srgbClr val="00B050"/>
                </a:solidFill>
                <a:latin typeface="Red Hat Display"/>
              </a:rPr>
              <a:t>S</a:t>
            </a:r>
            <a:r>
              <a:rPr lang="pt-BR" sz="2400" b="1" i="0" dirty="0" err="1">
                <a:solidFill>
                  <a:schemeClr val="bg1"/>
                </a:solidFill>
                <a:effectLst/>
                <a:latin typeface="Red Hat Display"/>
              </a:rPr>
              <a:t>teadiness</a:t>
            </a:r>
            <a:r>
              <a:rPr lang="pt-BR" sz="2400" b="1" i="0" dirty="0">
                <a:solidFill>
                  <a:schemeClr val="bg1"/>
                </a:solidFill>
                <a:effectLst/>
                <a:latin typeface="Red Hat Display"/>
              </a:rPr>
              <a:t>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04149AF-3D24-6704-C69B-4256DD26B962}"/>
              </a:ext>
            </a:extLst>
          </p:cNvPr>
          <p:cNvSpPr txBox="1"/>
          <p:nvPr/>
        </p:nvSpPr>
        <p:spPr>
          <a:xfrm>
            <a:off x="9148196" y="4219247"/>
            <a:ext cx="3271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pt-BR" sz="2400" b="1" i="0" dirty="0">
                <a:solidFill>
                  <a:schemeClr val="bg1"/>
                </a:solidFill>
                <a:effectLst/>
                <a:latin typeface="Red Hat Display"/>
              </a:rPr>
              <a:t>Cauteloso (</a:t>
            </a:r>
            <a:r>
              <a:rPr lang="pt-BR" sz="2400" b="1" dirty="0" err="1">
                <a:solidFill>
                  <a:srgbClr val="00B0F0"/>
                </a:solidFill>
                <a:latin typeface="Red Hat Display"/>
              </a:rPr>
              <a:t>C</a:t>
            </a:r>
            <a:r>
              <a:rPr lang="pt-BR" sz="2400" b="1" i="0" dirty="0" err="1">
                <a:solidFill>
                  <a:schemeClr val="bg1"/>
                </a:solidFill>
                <a:effectLst/>
                <a:latin typeface="Red Hat Display"/>
              </a:rPr>
              <a:t>onscientiousness</a:t>
            </a:r>
            <a:r>
              <a:rPr lang="pt-BR" sz="2400" b="1" i="0" dirty="0">
                <a:solidFill>
                  <a:schemeClr val="bg1"/>
                </a:solidFill>
                <a:effectLst/>
                <a:latin typeface="Red Hat Display"/>
              </a:rPr>
              <a:t>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17D17F9-6599-7458-28DE-BA4C10251D03}"/>
              </a:ext>
            </a:extLst>
          </p:cNvPr>
          <p:cNvSpPr txBox="1"/>
          <p:nvPr/>
        </p:nvSpPr>
        <p:spPr>
          <a:xfrm>
            <a:off x="9148196" y="5277505"/>
            <a:ext cx="2814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 </a:t>
            </a:r>
            <a:r>
              <a:rPr lang="pt-BR" b="0" i="0" strike="noStrike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Moulton</a:t>
            </a:r>
            <a:r>
              <a:rPr lang="pt-BR" b="0" i="0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b="0" i="0" u="none" strike="noStrike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Marston</a:t>
            </a:r>
            <a:r>
              <a:rPr lang="pt-BR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desenvolveu </a:t>
            </a: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o DISC em 1928</a:t>
            </a:r>
          </a:p>
          <a:p>
            <a:r>
              <a:rPr lang="pt-BR" dirty="0">
                <a:solidFill>
                  <a:schemeClr val="bg1"/>
                </a:solidFill>
                <a:latin typeface="open sans" panose="020B0606030504020204" pitchFamily="34" charset="0"/>
              </a:rPr>
              <a:t>Livro: As Emoções das Pessoas Normais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1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&#10;&#10;Descrição gerada automaticamente com confiança baixa">
            <a:extLst>
              <a:ext uri="{FF2B5EF4-FFF2-40B4-BE49-F238E27FC236}">
                <a16:creationId xmlns:a16="http://schemas.microsoft.com/office/drawing/2014/main" id="{57DBAC93-F283-52A7-57DF-A4509D686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EE2576D-DF3E-DE29-2888-B1C08ECDA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8" y="0"/>
            <a:ext cx="9965407" cy="662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5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EC882CF-4FC4-5A21-C772-1D40DF88281B}"/>
              </a:ext>
            </a:extLst>
          </p:cNvPr>
          <p:cNvSpPr txBox="1"/>
          <p:nvPr/>
        </p:nvSpPr>
        <p:spPr>
          <a:xfrm>
            <a:off x="1153160" y="2397760"/>
            <a:ext cx="9885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</a:rPr>
              <a:t>Escreva 4 qualidades </a:t>
            </a:r>
          </a:p>
          <a:p>
            <a:pPr algn="ctr"/>
            <a:r>
              <a:rPr lang="pt-BR" sz="6600" dirty="0">
                <a:solidFill>
                  <a:schemeClr val="bg1"/>
                </a:solidFill>
              </a:rPr>
              <a:t>que você gosta em você. </a:t>
            </a:r>
          </a:p>
        </p:txBody>
      </p:sp>
    </p:spTree>
    <p:extLst>
      <p:ext uri="{BB962C8B-B14F-4D97-AF65-F5344CB8AC3E}">
        <p14:creationId xmlns:p14="http://schemas.microsoft.com/office/powerpoint/2010/main" val="3854728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4762214-CCFC-E25E-AA11-E755373C5FB1}"/>
              </a:ext>
            </a:extLst>
          </p:cNvPr>
          <p:cNvSpPr txBox="1"/>
          <p:nvPr/>
        </p:nvSpPr>
        <p:spPr>
          <a:xfrm>
            <a:off x="599440" y="1991360"/>
            <a:ext cx="109931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Senhor meu Deus, eu quero usar para Ti todas as qualidades que o Senhor mesmo me deu. Todo o meu esforço para crescer e fazer o melhor, minha dedicação para aprender e abençoar a minha igreja que é obra Tua. Amém!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595810B-6E07-95B8-F3AC-4E7D06B5AEBB}"/>
              </a:ext>
            </a:extLst>
          </p:cNvPr>
          <p:cNvSpPr txBox="1"/>
          <p:nvPr/>
        </p:nvSpPr>
        <p:spPr>
          <a:xfrm>
            <a:off x="2580640" y="4643120"/>
            <a:ext cx="672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Meu pastor conte comigo!</a:t>
            </a:r>
          </a:p>
        </p:txBody>
      </p:sp>
    </p:spTree>
    <p:extLst>
      <p:ext uri="{BB962C8B-B14F-4D97-AF65-F5344CB8AC3E}">
        <p14:creationId xmlns:p14="http://schemas.microsoft.com/office/powerpoint/2010/main" val="88898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EC8498F-5107-E15A-29C7-62938C61ECEA}"/>
              </a:ext>
            </a:extLst>
          </p:cNvPr>
          <p:cNvSpPr txBox="1"/>
          <p:nvPr/>
        </p:nvSpPr>
        <p:spPr>
          <a:xfrm>
            <a:off x="1798320" y="2854960"/>
            <a:ext cx="873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</a:rPr>
              <a:t>Aguarde o Módulo II</a:t>
            </a:r>
          </a:p>
        </p:txBody>
      </p:sp>
    </p:spTree>
    <p:extLst>
      <p:ext uri="{BB962C8B-B14F-4D97-AF65-F5344CB8AC3E}">
        <p14:creationId xmlns:p14="http://schemas.microsoft.com/office/powerpoint/2010/main" val="331554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99E47CC-E376-4CCA-7D24-51D3022EAF71}"/>
              </a:ext>
            </a:extLst>
          </p:cNvPr>
          <p:cNvSpPr txBox="1"/>
          <p:nvPr/>
        </p:nvSpPr>
        <p:spPr>
          <a:xfrm>
            <a:off x="2057400" y="168656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Fundamentos de Liderança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A67044-3AE2-2E17-AEA2-9182567B971A}"/>
              </a:ext>
            </a:extLst>
          </p:cNvPr>
          <p:cNvSpPr txBox="1"/>
          <p:nvPr/>
        </p:nvSpPr>
        <p:spPr>
          <a:xfrm>
            <a:off x="568960" y="2870200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 1. Uma palavra: </a:t>
            </a:r>
            <a:r>
              <a:rPr lang="pt-BR" sz="36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Se você pudesse reduzir o conceito de liderança a uma palavra, qual termo você escolheria?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A25A7E8-6C23-EE8C-D81D-AD8EA5950718}"/>
              </a:ext>
            </a:extLst>
          </p:cNvPr>
          <p:cNvSpPr/>
          <p:nvPr/>
        </p:nvSpPr>
        <p:spPr>
          <a:xfrm>
            <a:off x="2570480" y="5049520"/>
            <a:ext cx="6969760" cy="1056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1463A0E-435F-1165-C477-2D9453C210FD}"/>
              </a:ext>
            </a:extLst>
          </p:cNvPr>
          <p:cNvSpPr txBox="1"/>
          <p:nvPr/>
        </p:nvSpPr>
        <p:spPr>
          <a:xfrm>
            <a:off x="4196080" y="5099982"/>
            <a:ext cx="4043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INFLUÊNCIA</a:t>
            </a:r>
          </a:p>
        </p:txBody>
      </p:sp>
    </p:spTree>
    <p:extLst>
      <p:ext uri="{BB962C8B-B14F-4D97-AF65-F5344CB8AC3E}">
        <p14:creationId xmlns:p14="http://schemas.microsoft.com/office/powerpoint/2010/main" val="142597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CF4C7F2-23B5-46A4-4A7F-8E96F9F121C5}"/>
              </a:ext>
            </a:extLst>
          </p:cNvPr>
          <p:cNvSpPr txBox="1"/>
          <p:nvPr/>
        </p:nvSpPr>
        <p:spPr>
          <a:xfrm>
            <a:off x="640080" y="1655732"/>
            <a:ext cx="402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2. Definições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D84A0B-C45F-0B99-8545-68A2829FCCB6}"/>
              </a:ext>
            </a:extLst>
          </p:cNvPr>
          <p:cNvSpPr txBox="1"/>
          <p:nvPr/>
        </p:nvSpPr>
        <p:spPr>
          <a:xfrm>
            <a:off x="1351280" y="2444819"/>
            <a:ext cx="10454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2.1, "Líder é alguém que tem seguidores - Popular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497C51-6819-F7D4-66EC-470611BBE894}"/>
              </a:ext>
            </a:extLst>
          </p:cNvPr>
          <p:cNvSpPr txBox="1"/>
          <p:nvPr/>
        </p:nvSpPr>
        <p:spPr>
          <a:xfrm>
            <a:off x="1351280" y="3091150"/>
            <a:ext cx="104546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2.2, "Liderança é a motivação de outros em direção </a:t>
            </a:r>
          </a:p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 um alvo específico com o propósito de torná-los bem sucedidos” – Don Baker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2103F44-254C-CDA8-0E6E-D82CC2ED7E09}"/>
              </a:ext>
            </a:extLst>
          </p:cNvPr>
          <p:cNvSpPr txBox="1"/>
          <p:nvPr/>
        </p:nvSpPr>
        <p:spPr>
          <a:xfrm>
            <a:off x="1351280" y="4845476"/>
            <a:ext cx="10657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2.3. Liderança é a tarefa de levar o seu povo, </a:t>
            </a:r>
          </a:p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do lugar onde está para o lugar onde não </a:t>
            </a:r>
          </a:p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tem estado - Kissinger</a:t>
            </a:r>
          </a:p>
        </p:txBody>
      </p:sp>
    </p:spTree>
    <p:extLst>
      <p:ext uri="{BB962C8B-B14F-4D97-AF65-F5344CB8AC3E}">
        <p14:creationId xmlns:p14="http://schemas.microsoft.com/office/powerpoint/2010/main" val="11670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43B2B14-1AE2-5FB7-35ED-D5AE258943D1}"/>
              </a:ext>
            </a:extLst>
          </p:cNvPr>
          <p:cNvSpPr txBox="1"/>
          <p:nvPr/>
        </p:nvSpPr>
        <p:spPr>
          <a:xfrm>
            <a:off x="1290320" y="1758294"/>
            <a:ext cx="100279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2.4. "Liderança é a habilidade de fazer com que o indivíduo faça aquilo que você quer, quando você quer, do jeito que você quer, porque ele quer fazê-lo” - Dwight D. Eisenhower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EBFF08-66C2-B574-D7AF-26756B33A4F9}"/>
              </a:ext>
            </a:extLst>
          </p:cNvPr>
          <p:cNvSpPr txBox="1"/>
          <p:nvPr/>
        </p:nvSpPr>
        <p:spPr>
          <a:xfrm>
            <a:off x="1290320" y="4067464"/>
            <a:ext cx="100279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2.5. “’Liderança é a capacidade e a vontade </a:t>
            </a:r>
          </a:p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 arregimentar homens e mulheres para um propósito comum e o caráter que inspira confiança“ - Lorde </a:t>
            </a:r>
            <a:r>
              <a:rPr lang="pt-BR" sz="3200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Morigomery</a:t>
            </a:r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58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FE13C5A-83CD-765E-E733-91C4BED982EB}"/>
              </a:ext>
            </a:extLst>
          </p:cNvPr>
          <p:cNvSpPr txBox="1"/>
          <p:nvPr/>
        </p:nvSpPr>
        <p:spPr>
          <a:xfrm>
            <a:off x="924560" y="1755954"/>
            <a:ext cx="10617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2.6. "O </a:t>
            </a:r>
            <a:r>
              <a:rPr lang="pt-BR" sz="3200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lider</a:t>
            </a:r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é uma pessoa que influencia outras pessoas para cumprirem um propósito - Bruce Cook, </a:t>
            </a:r>
            <a:r>
              <a:rPr lang="pt-BR" sz="3200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Leadership</a:t>
            </a:r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Dynamics </a:t>
            </a:r>
            <a:r>
              <a:rPr lang="pt-BR" sz="3200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International</a:t>
            </a:r>
            <a:endParaRPr lang="pt-BR" sz="3200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FB9C5C3-3D2C-D191-DBF3-E3B25ECF55C4}"/>
              </a:ext>
            </a:extLst>
          </p:cNvPr>
          <p:cNvSpPr txBox="1"/>
          <p:nvPr/>
        </p:nvSpPr>
        <p:spPr>
          <a:xfrm>
            <a:off x="924560" y="3570066"/>
            <a:ext cx="108508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2.7. "Liderança é saber o que fazer em seguida, saber porque isso é importante, saber como fazer com que os recursos apropriados sejam aplicados à necessidade presente” – Bob </a:t>
            </a:r>
            <a:r>
              <a:rPr lang="pt-BR" sz="3200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Biehl</a:t>
            </a:r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presidente do </a:t>
            </a:r>
            <a:r>
              <a:rPr lang="pt-BR" sz="3200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Masterplanning</a:t>
            </a:r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pt-BR" sz="3200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Group</a:t>
            </a:r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pt-BR" sz="3200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International</a:t>
            </a:r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78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41ADBD6-E780-8234-63E3-C26888F51812}"/>
              </a:ext>
            </a:extLst>
          </p:cNvPr>
          <p:cNvSpPr txBox="1"/>
          <p:nvPr/>
        </p:nvSpPr>
        <p:spPr>
          <a:xfrm>
            <a:off x="883920" y="1843316"/>
            <a:ext cx="10850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pt-BR" sz="4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Definição de Robert Clinton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0C98F20-8ED7-9057-F0CE-A131CEED5A6C}"/>
              </a:ext>
            </a:extLst>
          </p:cNvPr>
          <p:cNvSpPr txBox="1"/>
          <p:nvPr/>
        </p:nvSpPr>
        <p:spPr>
          <a:xfrm>
            <a:off x="1280160" y="2828835"/>
            <a:ext cx="96926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i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Líder é alguém com capacidade e responsabilidade dadas por Deus, para influenciar o povo de Deus rumo aos </a:t>
            </a:r>
          </a:p>
          <a:p>
            <a:pPr algn="ctr"/>
            <a:r>
              <a:rPr lang="pt-BR" sz="3600" i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objetivos de Deus para este povo“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– Dr. Robert Clinton.</a:t>
            </a:r>
          </a:p>
        </p:txBody>
      </p:sp>
    </p:spTree>
    <p:extLst>
      <p:ext uri="{BB962C8B-B14F-4D97-AF65-F5344CB8AC3E}">
        <p14:creationId xmlns:p14="http://schemas.microsoft.com/office/powerpoint/2010/main" val="626243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6E0B18-8CE1-75E9-59E8-EC43A5B883D6}"/>
              </a:ext>
            </a:extLst>
          </p:cNvPr>
          <p:cNvSpPr txBox="1"/>
          <p:nvPr/>
        </p:nvSpPr>
        <p:spPr>
          <a:xfrm>
            <a:off x="1107440" y="2521803"/>
            <a:ext cx="10292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3.1.1. Inclui a capacidade de comunicar – Cl.4:6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FA61E9-B927-CB66-DE9E-A0417B31F6A0}"/>
              </a:ext>
            </a:extLst>
          </p:cNvPr>
          <p:cNvSpPr txBox="1"/>
          <p:nvPr/>
        </p:nvSpPr>
        <p:spPr>
          <a:xfrm>
            <a:off x="1960880" y="3292419"/>
            <a:ext cx="9550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3.1.2. Inclui a capacidade de supervisionar tarefas e cuidar de pessoas – Tt.1:5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DE8FA08-82C8-7321-03A3-BA9989F01D40}"/>
              </a:ext>
            </a:extLst>
          </p:cNvPr>
          <p:cNvSpPr txBox="1"/>
          <p:nvPr/>
        </p:nvSpPr>
        <p:spPr>
          <a:xfrm>
            <a:off x="1960880" y="4561323"/>
            <a:ext cx="9626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3.1.3. Outras capacidades de liderança podem ser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des-envolvidas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4733D5C-1148-A269-9892-074864DD8D46}"/>
              </a:ext>
            </a:extLst>
          </p:cNvPr>
          <p:cNvSpPr txBox="1"/>
          <p:nvPr/>
        </p:nvSpPr>
        <p:spPr>
          <a:xfrm>
            <a:off x="944880" y="1628076"/>
            <a:ext cx="9357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3.1. Capacidade dada por Deus</a:t>
            </a:r>
          </a:p>
        </p:txBody>
      </p:sp>
    </p:spTree>
    <p:extLst>
      <p:ext uri="{BB962C8B-B14F-4D97-AF65-F5344CB8AC3E}">
        <p14:creationId xmlns:p14="http://schemas.microsoft.com/office/powerpoint/2010/main" val="75736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 noturno, computador&#10;&#10;Descrição gerada automaticamente">
            <a:extLst>
              <a:ext uri="{FF2B5EF4-FFF2-40B4-BE49-F238E27FC236}">
                <a16:creationId xmlns:a16="http://schemas.microsoft.com/office/drawing/2014/main" id="{5C015CCE-B09B-B4EE-CC1F-557F497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800ED6F-3953-E58F-8B1F-99F3E0851585}"/>
              </a:ext>
            </a:extLst>
          </p:cNvPr>
          <p:cNvSpPr txBox="1"/>
          <p:nvPr/>
        </p:nvSpPr>
        <p:spPr>
          <a:xfrm>
            <a:off x="944880" y="1628076"/>
            <a:ext cx="9357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3.2. Responsabilidade dada por Deus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5CDF42E-45ED-5EA2-6E93-34A271F8B820}"/>
              </a:ext>
            </a:extLst>
          </p:cNvPr>
          <p:cNvSpPr txBox="1"/>
          <p:nvPr/>
        </p:nvSpPr>
        <p:spPr>
          <a:xfrm>
            <a:off x="1107440" y="2421990"/>
            <a:ext cx="10292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3.2.1. Deus dá ao líder um chamado interno – 	At.20:22-24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EF028C0-C8FA-26A7-DE8C-C7BDAC34C75F}"/>
              </a:ext>
            </a:extLst>
          </p:cNvPr>
          <p:cNvSpPr txBox="1"/>
          <p:nvPr/>
        </p:nvSpPr>
        <p:spPr>
          <a:xfrm>
            <a:off x="1107440" y="3622319"/>
            <a:ext cx="10292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3.2.2. Deus confirma seu chamado através </a:t>
            </a:r>
          </a:p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de outros líderes e pessoas – At.21:10,11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E340D32-DE93-D1D8-FB25-8B70CBED303A}"/>
              </a:ext>
            </a:extLst>
          </p:cNvPr>
          <p:cNvSpPr txBox="1"/>
          <p:nvPr/>
        </p:nvSpPr>
        <p:spPr>
          <a:xfrm>
            <a:off x="1107440" y="4822648"/>
            <a:ext cx="10292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3.2.3. Deus faz o líder responsável por pessoas – 	Hb.13:17</a:t>
            </a:r>
          </a:p>
        </p:txBody>
      </p:sp>
    </p:spTree>
    <p:extLst>
      <p:ext uri="{BB962C8B-B14F-4D97-AF65-F5344CB8AC3E}">
        <p14:creationId xmlns:p14="http://schemas.microsoft.com/office/powerpoint/2010/main" val="28270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12454</TotalTime>
  <Words>1043</Words>
  <Application>Microsoft Office PowerPoint</Application>
  <PresentationFormat>Widescreen</PresentationFormat>
  <Paragraphs>100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4" baseType="lpstr">
      <vt:lpstr>Yu Gothic UI Light</vt:lpstr>
      <vt:lpstr>Abadi Extra Light</vt:lpstr>
      <vt:lpstr>Arial</vt:lpstr>
      <vt:lpstr>Arial Nova Light</vt:lpstr>
      <vt:lpstr>Calibri</vt:lpstr>
      <vt:lpstr>Calibri Light</vt:lpstr>
      <vt:lpstr>Gabriola</vt:lpstr>
      <vt:lpstr>open sans</vt:lpstr>
      <vt:lpstr>Red Hat Display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 antonio da silva</dc:creator>
  <cp:lastModifiedBy>luiz antonio da silva</cp:lastModifiedBy>
  <cp:revision>1</cp:revision>
  <dcterms:created xsi:type="dcterms:W3CDTF">2024-01-10T20:30:00Z</dcterms:created>
  <dcterms:modified xsi:type="dcterms:W3CDTF">2024-01-20T20:20:52Z</dcterms:modified>
</cp:coreProperties>
</file>