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5" roundtripDataSignature="AMtx7mixw5SMRjotA3S6TwkDA4GADagQ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eef416be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8eef416bef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eef416be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8eef416bef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8eef416be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8eef416bef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eef416be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8eef416bef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eef416bef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8eef416bef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eef416b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8eef416be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8eef416be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8eef416bef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52550" y="1601750"/>
            <a:ext cx="10086900" cy="30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100">
                <a:solidFill>
                  <a:schemeClr val="lt1"/>
                </a:solidFill>
              </a:rPr>
              <a:t>O PODER DE UMA ALIANÇA</a:t>
            </a:r>
            <a:endParaRPr sz="900"/>
          </a:p>
        </p:txBody>
      </p:sp>
      <p:sp>
        <p:nvSpPr>
          <p:cNvPr id="86" name="Google Shape;86;p1"/>
          <p:cNvSpPr txBox="1"/>
          <p:nvPr/>
        </p:nvSpPr>
        <p:spPr>
          <a:xfrm>
            <a:off x="4580400" y="4648850"/>
            <a:ext cx="30312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@LUIZANTONIO.PR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eef416bef_0_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8eef416bef_0_10"/>
          <p:cNvSpPr txBox="1"/>
          <p:nvPr>
            <p:ph idx="1" type="subTitle"/>
          </p:nvPr>
        </p:nvSpPr>
        <p:spPr>
          <a:xfrm>
            <a:off x="838900" y="852156"/>
            <a:ext cx="10737900" cy="51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7200">
                <a:solidFill>
                  <a:schemeClr val="lt1"/>
                </a:solidFill>
              </a:rPr>
              <a:t>O inesperado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29:10)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>
              <a:solidFill>
                <a:schemeClr val="lt1"/>
              </a:solidFill>
            </a:endParaRPr>
          </a:p>
          <a:p>
            <a:pPr indent="-65405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Noto Sans Symbols"/>
              <a:buChar char="✔"/>
            </a:pPr>
            <a:r>
              <a:rPr lang="pt-BR" sz="4500">
                <a:solidFill>
                  <a:schemeClr val="lt1"/>
                </a:solidFill>
              </a:rPr>
              <a:t>Restabelece o culto a Deus</a:t>
            </a:r>
            <a:r>
              <a:rPr lang="pt-BR" sz="4000">
                <a:solidFill>
                  <a:schemeClr val="lt1"/>
                </a:solidFill>
              </a:rPr>
              <a:t> </a:t>
            </a:r>
            <a:r>
              <a:rPr lang="pt-BR" sz="3200">
                <a:solidFill>
                  <a:schemeClr val="lt1"/>
                </a:solidFill>
              </a:rPr>
              <a:t>(29:11)</a:t>
            </a:r>
            <a:endParaRPr sz="3200"/>
          </a:p>
          <a:p>
            <a:pPr indent="-68580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Noto Sans Symbols"/>
              <a:buChar char="✔"/>
            </a:pPr>
            <a:r>
              <a:rPr lang="pt-BR" sz="4500">
                <a:solidFill>
                  <a:schemeClr val="lt1"/>
                </a:solidFill>
              </a:rPr>
              <a:t>Restabelece a oferta ao Templo </a:t>
            </a:r>
            <a:r>
              <a:rPr lang="pt-BR" sz="3200">
                <a:solidFill>
                  <a:schemeClr val="lt1"/>
                </a:solidFill>
              </a:rPr>
              <a:t>(29:21; 31-33)</a:t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0"/>
          <p:cNvSpPr txBox="1"/>
          <p:nvPr>
            <p:ph idx="1" type="subTitle"/>
          </p:nvPr>
        </p:nvSpPr>
        <p:spPr>
          <a:xfrm>
            <a:off x="1014300" y="1745628"/>
            <a:ext cx="103017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pt-BR" sz="3200">
                <a:solidFill>
                  <a:schemeClr val="lt1"/>
                </a:solidFill>
              </a:rPr>
              <a:t>“levando sete novilhos, sete carneiros, sete cordeiros e sete bodes como oferta pelo pecado, em favor da realeza, do santuário e de Judá. O rei ordenou que os sacerdotes, descendentes de Arão, sacrificassem os animais no altar do Senhor”.				</a:t>
            </a:r>
            <a:br>
              <a:rPr lang="pt-BR" sz="3200">
                <a:solidFill>
                  <a:schemeClr val="lt1"/>
                </a:solidFill>
              </a:rPr>
            </a:br>
            <a:endParaRPr sz="32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7600">
              <a:solidFill>
                <a:schemeClr val="lt1"/>
              </a:solidFill>
            </a:endParaRPr>
          </a:p>
        </p:txBody>
      </p:sp>
      <p:sp>
        <p:nvSpPr>
          <p:cNvPr id="152" name="Google Shape;152;p10"/>
          <p:cNvSpPr txBox="1"/>
          <p:nvPr/>
        </p:nvSpPr>
        <p:spPr>
          <a:xfrm>
            <a:off x="8720866" y="3976517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29:21)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eef416bef_0_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8eef416bef_0_15"/>
          <p:cNvSpPr txBox="1"/>
          <p:nvPr>
            <p:ph idx="1" type="subTitle"/>
          </p:nvPr>
        </p:nvSpPr>
        <p:spPr>
          <a:xfrm>
            <a:off x="945150" y="1353752"/>
            <a:ext cx="10301700" cy="38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pt-BR" sz="2800">
                <a:solidFill>
                  <a:schemeClr val="lt1"/>
                </a:solidFill>
              </a:rPr>
              <a:t>“Disse então Ezequias: "Agora que vocês se dedicaram ao Senhor, tragam sacrifícios e ofertas de gratidão ao templo do Senhor". Assim, a comunidade levou sacrifícios e ofertas de gratidão, e alguns, espontaneamente, levaram também holocaustos. Esses holocaustos que a assembléia ofertou ao Senhor foram setenta bois, cem carneiros e duzentos cordeiros. Os animais consagrados como sacrifícios chegaram a seiscentos bois e três mil ovelhas e bodes”.</a:t>
            </a:r>
            <a:endParaRPr sz="7200">
              <a:solidFill>
                <a:schemeClr val="lt1"/>
              </a:solidFill>
            </a:endParaRPr>
          </a:p>
        </p:txBody>
      </p:sp>
      <p:sp>
        <p:nvSpPr>
          <p:cNvPr id="159" name="Google Shape;159;g8eef416bef_0_15"/>
          <p:cNvSpPr txBox="1"/>
          <p:nvPr/>
        </p:nvSpPr>
        <p:spPr>
          <a:xfrm>
            <a:off x="8467355" y="5074729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29:31-33)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7"/>
          <p:cNvSpPr txBox="1"/>
          <p:nvPr>
            <p:ph idx="1" type="subTitle"/>
          </p:nvPr>
        </p:nvSpPr>
        <p:spPr>
          <a:xfrm>
            <a:off x="838900" y="852156"/>
            <a:ext cx="10737908" cy="5153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7200">
                <a:solidFill>
                  <a:schemeClr val="lt1"/>
                </a:solidFill>
              </a:rPr>
              <a:t>O inesperado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29:10)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>
              <a:solidFill>
                <a:schemeClr val="lt1"/>
              </a:solidFill>
            </a:endParaRPr>
          </a:p>
          <a:p>
            <a:pPr indent="-71755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Noto Sans Symbols"/>
              <a:buChar char="✔"/>
            </a:pPr>
            <a:r>
              <a:rPr lang="pt-BR" sz="4500">
                <a:solidFill>
                  <a:schemeClr val="lt1"/>
                </a:solidFill>
              </a:rPr>
              <a:t>Restabelece o culto a Deus </a:t>
            </a:r>
            <a:r>
              <a:rPr lang="pt-BR" sz="3200">
                <a:solidFill>
                  <a:schemeClr val="lt1"/>
                </a:solidFill>
              </a:rPr>
              <a:t>(29:11)</a:t>
            </a:r>
            <a:endParaRPr sz="3200"/>
          </a:p>
          <a:p>
            <a:pPr indent="-71755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Noto Sans Symbols"/>
              <a:buChar char="✔"/>
            </a:pPr>
            <a:r>
              <a:rPr lang="pt-BR" sz="4500">
                <a:solidFill>
                  <a:schemeClr val="lt1"/>
                </a:solidFill>
              </a:rPr>
              <a:t>Restabelece a oferta ao Templo </a:t>
            </a:r>
            <a:r>
              <a:rPr lang="pt-BR" sz="3200">
                <a:solidFill>
                  <a:schemeClr val="lt1"/>
                </a:solidFill>
              </a:rPr>
              <a:t>(29:21; 31-33)</a:t>
            </a:r>
            <a:endParaRPr sz="3200"/>
          </a:p>
          <a:p>
            <a:pPr indent="-71755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Noto Sans Symbols"/>
              <a:buChar char="✔"/>
            </a:pPr>
            <a:r>
              <a:rPr lang="pt-BR" sz="4500">
                <a:solidFill>
                  <a:schemeClr val="lt1"/>
                </a:solidFill>
              </a:rPr>
              <a:t>Faz a “Festa da Páscoa” </a:t>
            </a:r>
            <a:r>
              <a:rPr lang="pt-BR" sz="3200">
                <a:solidFill>
                  <a:schemeClr val="lt1"/>
                </a:solidFill>
              </a:rPr>
              <a:t>(30:1)</a:t>
            </a:r>
            <a:endParaRPr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2"/>
          <p:cNvSpPr txBox="1"/>
          <p:nvPr>
            <p:ph idx="1" type="subTitle"/>
          </p:nvPr>
        </p:nvSpPr>
        <p:spPr>
          <a:xfrm>
            <a:off x="1440749" y="1294050"/>
            <a:ext cx="9584700" cy="42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pt-BR" sz="4300">
                <a:solidFill>
                  <a:schemeClr val="lt1"/>
                </a:solidFill>
              </a:rPr>
              <a:t>“Ezequias enviou uma mensagem a todo o Israel e Judá e também escreveu cartas a Efraim e a Manassés, convidando-os para ir ao templo do Senhor em Jerusalém e celebrar a Páscoa do Senhor, o Deus de Israel”.</a:t>
            </a:r>
            <a:endParaRPr sz="1900"/>
          </a:p>
        </p:txBody>
      </p:sp>
      <p:sp>
        <p:nvSpPr>
          <p:cNvPr id="172" name="Google Shape;172;p12"/>
          <p:cNvSpPr txBox="1"/>
          <p:nvPr/>
        </p:nvSpPr>
        <p:spPr>
          <a:xfrm>
            <a:off x="8591748" y="4618725"/>
            <a:ext cx="231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30:1)</a:t>
            </a:r>
            <a:endParaRPr sz="17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 txBox="1"/>
          <p:nvPr>
            <p:ph idx="1" type="subTitle"/>
          </p:nvPr>
        </p:nvSpPr>
        <p:spPr>
          <a:xfrm>
            <a:off x="1846277" y="2531130"/>
            <a:ext cx="8499300" cy="16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7200">
                <a:solidFill>
                  <a:schemeClr val="lt1"/>
                </a:solidFill>
              </a:rPr>
              <a:t>Direitos da aliança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32:20)</a:t>
            </a:r>
            <a:endParaRPr/>
          </a:p>
          <a:p>
            <a:pPr indent="-400050" lvl="0" marL="85725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t/>
            </a:r>
            <a:endParaRPr b="1" sz="7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4"/>
          <p:cNvSpPr txBox="1"/>
          <p:nvPr>
            <p:ph idx="1" type="subTitle"/>
          </p:nvPr>
        </p:nvSpPr>
        <p:spPr>
          <a:xfrm>
            <a:off x="1115736" y="2017011"/>
            <a:ext cx="10301700" cy="32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pt-BR" sz="4800">
                <a:solidFill>
                  <a:schemeClr val="lt1"/>
                </a:solidFill>
              </a:rPr>
              <a:t>“Por tudo isso o rei Ezequias e o profeta Isaías, filho de Amoz, clamaram em oração aos céus”.										</a:t>
            </a:r>
            <a:br>
              <a:rPr lang="pt-BR" sz="6600">
                <a:solidFill>
                  <a:schemeClr val="lt1"/>
                </a:solidFill>
              </a:rPr>
            </a:br>
            <a:r>
              <a:rPr lang="pt-BR" sz="6600">
                <a:solidFill>
                  <a:schemeClr val="lt1"/>
                </a:solidFill>
              </a:rPr>
              <a:t>									 </a:t>
            </a:r>
            <a:br>
              <a:rPr lang="pt-BR" sz="6600">
                <a:solidFill>
                  <a:schemeClr val="lt1"/>
                </a:solidFill>
              </a:rPr>
            </a:br>
            <a:endParaRPr sz="6600">
              <a:solidFill>
                <a:schemeClr val="lt1"/>
              </a:solidFill>
            </a:endParaRPr>
          </a:p>
        </p:txBody>
      </p:sp>
      <p:sp>
        <p:nvSpPr>
          <p:cNvPr id="185" name="Google Shape;185;p14"/>
          <p:cNvSpPr txBox="1"/>
          <p:nvPr/>
        </p:nvSpPr>
        <p:spPr>
          <a:xfrm>
            <a:off x="8725225" y="3783425"/>
            <a:ext cx="2847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32:20)</a:t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5"/>
          <p:cNvSpPr txBox="1"/>
          <p:nvPr>
            <p:ph idx="1" type="subTitle"/>
          </p:nvPr>
        </p:nvSpPr>
        <p:spPr>
          <a:xfrm>
            <a:off x="1846277" y="2424146"/>
            <a:ext cx="8499300" cy="17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7200">
                <a:solidFill>
                  <a:schemeClr val="lt1"/>
                </a:solidFill>
              </a:rPr>
              <a:t>Deus de milagres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32:21-23)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6"/>
          <p:cNvSpPr txBox="1"/>
          <p:nvPr>
            <p:ph idx="1" type="subTitle"/>
          </p:nvPr>
        </p:nvSpPr>
        <p:spPr>
          <a:xfrm>
            <a:off x="1014300" y="2013751"/>
            <a:ext cx="10301700" cy="25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pt-BR" sz="3000">
                <a:solidFill>
                  <a:schemeClr val="lt1"/>
                </a:solidFill>
              </a:rPr>
              <a:t>“E o Senhor enviou um anjo, que matou todos os homens de combate e todos os líderes e oficiais no acampamento do rei assírio, de forma que este se retirou envergonhado para a sua terra. E certo dia, ao adentrar o templo do seu deus, alguns dos seus filhos o mataram à espada. </a:t>
            </a:r>
            <a:endParaRPr sz="30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t/>
            </a:r>
            <a:endParaRPr sz="30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t/>
            </a:r>
            <a:endParaRPr/>
          </a:p>
        </p:txBody>
      </p:sp>
      <p:sp>
        <p:nvSpPr>
          <p:cNvPr id="198" name="Google Shape;198;p16"/>
          <p:cNvSpPr txBox="1"/>
          <p:nvPr/>
        </p:nvSpPr>
        <p:spPr>
          <a:xfrm>
            <a:off x="8732363" y="4336474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32:21)</a:t>
            </a:r>
            <a:endParaRPr sz="17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8eef416bef_0_3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8eef416bef_0_34"/>
          <p:cNvSpPr txBox="1"/>
          <p:nvPr>
            <p:ph idx="1" type="subTitle"/>
          </p:nvPr>
        </p:nvSpPr>
        <p:spPr>
          <a:xfrm>
            <a:off x="1048875" y="1164125"/>
            <a:ext cx="10301700" cy="4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t/>
            </a:r>
            <a:endParaRPr sz="30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t/>
            </a:r>
            <a:endParaRPr sz="3000">
              <a:solidFill>
                <a:schemeClr val="l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pt-BR" sz="3000">
                <a:solidFill>
                  <a:schemeClr val="lt1"/>
                </a:solidFill>
              </a:rPr>
              <a:t>Assim o Senhor salvou Ezequias e o povo de Jerusalém das mãos de Senaqueribe, rei da Assíria, e das mãos de todos os outros; e cuidou deles em todas as fronteiras. Muitos levaram a Jerusalém ofertas para o Senhor e presentes valiosos para Ezequias, rei de Judá. Daquela ocasião em diante ele foi muito respeitado por todas as nações”.</a:t>
            </a:r>
            <a:endParaRPr/>
          </a:p>
        </p:txBody>
      </p:sp>
      <p:sp>
        <p:nvSpPr>
          <p:cNvPr id="205" name="Google Shape;205;g8eef416bef_0_34"/>
          <p:cNvSpPr txBox="1"/>
          <p:nvPr/>
        </p:nvSpPr>
        <p:spPr>
          <a:xfrm>
            <a:off x="8571063" y="4716824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32:22-23)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>
            <p:ph idx="1" type="subTitle"/>
          </p:nvPr>
        </p:nvSpPr>
        <p:spPr>
          <a:xfrm>
            <a:off x="1115725" y="1290925"/>
            <a:ext cx="10301700" cy="44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pt-BR" sz="3600">
                <a:solidFill>
                  <a:schemeClr val="lt1"/>
                </a:solidFill>
              </a:rPr>
              <a:t>“Mesmo nessa época em que passou por tantas dificuldades, o rei Acaz tornou-se ainda mais infiel ao Senhor. Ele ofereceu sacrifícios aos deuses de Damasco que o haviam derrotado, pois pensava: "Já que os deuses da Síria os têm ajudado, oferecerei sacrifícios a eles para que me ajudem também". Mas eles foram a causa da sua ruína e da ruína de todo o Israel. </a:t>
            </a:r>
            <a:endParaRPr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8285185" y="5140376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II Crônicas 28:22-2</a:t>
            </a:r>
            <a:r>
              <a:rPr lang="pt-B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8eef416bef_0_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8eef416bef_0_22"/>
          <p:cNvSpPr txBox="1"/>
          <p:nvPr/>
        </p:nvSpPr>
        <p:spPr>
          <a:xfrm>
            <a:off x="1052550" y="1601750"/>
            <a:ext cx="10086900" cy="30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100">
                <a:solidFill>
                  <a:schemeClr val="lt1"/>
                </a:solidFill>
              </a:rPr>
              <a:t>O PODER DE UMA ALIANÇA</a:t>
            </a:r>
            <a:endParaRPr sz="900"/>
          </a:p>
        </p:txBody>
      </p:sp>
      <p:sp>
        <p:nvSpPr>
          <p:cNvPr id="212" name="Google Shape;212;g8eef416bef_0_22"/>
          <p:cNvSpPr txBox="1"/>
          <p:nvPr/>
        </p:nvSpPr>
        <p:spPr>
          <a:xfrm>
            <a:off x="4580400" y="4648850"/>
            <a:ext cx="30312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@LUIZANTONIO.PR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eef416bef_0_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8eef416bef_0_28"/>
          <p:cNvSpPr txBox="1"/>
          <p:nvPr>
            <p:ph idx="1" type="subTitle"/>
          </p:nvPr>
        </p:nvSpPr>
        <p:spPr>
          <a:xfrm>
            <a:off x="1161850" y="1579075"/>
            <a:ext cx="10301700" cy="39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pt-BR" sz="3600">
                <a:solidFill>
                  <a:schemeClr val="lt1"/>
                </a:solidFill>
              </a:rPr>
              <a:t>Acaz juntou os utensílios do templo de Deus e os retirou de lá. Trancou as portas do templo do Senhor e ergueu altares em todas as esquinas de Jerusalém. </a:t>
            </a:r>
            <a:r>
              <a:rPr lang="pt-BR" sz="3600">
                <a:solidFill>
                  <a:schemeClr val="lt1"/>
                </a:solidFill>
              </a:rPr>
              <a:t>Em todas as cidades de Judá construiu altares idólatras para queimar sacrifícios a outros deuses e provocou a ira do Senhor, o Deus dos seus antepassados.</a:t>
            </a:r>
            <a:r>
              <a:rPr lang="pt-BR" sz="3600">
                <a:solidFill>
                  <a:schemeClr val="lt1"/>
                </a:solidFill>
              </a:rPr>
              <a:t>									 </a:t>
            </a:r>
            <a:br>
              <a:rPr lang="pt-BR" sz="3600">
                <a:solidFill>
                  <a:schemeClr val="lt1"/>
                </a:solidFill>
              </a:rPr>
            </a:br>
            <a:endParaRPr sz="3600">
              <a:solidFill>
                <a:schemeClr val="lt1"/>
              </a:solidFill>
            </a:endParaRPr>
          </a:p>
        </p:txBody>
      </p:sp>
      <p:sp>
        <p:nvSpPr>
          <p:cNvPr id="100" name="Google Shape;100;g8eef416bef_0_28"/>
          <p:cNvSpPr txBox="1"/>
          <p:nvPr/>
        </p:nvSpPr>
        <p:spPr>
          <a:xfrm>
            <a:off x="8135335" y="4979001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II Crônicas 28:2</a:t>
            </a:r>
            <a:r>
              <a:rPr lang="pt-BR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pt-BR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-2</a:t>
            </a:r>
            <a:r>
              <a:rPr lang="pt-BR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>
            <p:ph idx="1" type="subTitle"/>
          </p:nvPr>
        </p:nvSpPr>
        <p:spPr>
          <a:xfrm>
            <a:off x="1069625" y="1479225"/>
            <a:ext cx="10301700" cy="37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pt-BR" sz="3600">
                <a:solidFill>
                  <a:schemeClr val="lt1"/>
                </a:solidFill>
              </a:rPr>
              <a:t>Os demais acontecimentos de seu reinado e todos os seus atos, do início ao fim, estão escritos nos registros históricos dos reis de Judá e de Israel.  Acaz descansou com os seus antepassados e foi sepultado na cidade de Jerusalém, mas não nos túmulos dos reis de Israel. Seu filho Ezequias foi o seu sucessor”. 											 </a:t>
            </a:r>
            <a:br>
              <a:rPr lang="pt-BR" sz="3600">
                <a:solidFill>
                  <a:schemeClr val="lt1"/>
                </a:solidFill>
              </a:rPr>
            </a:br>
            <a:endParaRPr sz="3600">
              <a:solidFill>
                <a:schemeClr val="lt1"/>
              </a:solidFill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8388910" y="4921376"/>
            <a:ext cx="277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II Crônicas 28:2</a:t>
            </a:r>
            <a:r>
              <a:rPr lang="pt-B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b="0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-27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>
            <p:ph idx="1" type="subTitle"/>
          </p:nvPr>
        </p:nvSpPr>
        <p:spPr>
          <a:xfrm>
            <a:off x="1846277" y="2169152"/>
            <a:ext cx="8499446" cy="12598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9500">
                <a:solidFill>
                  <a:schemeClr val="lt1"/>
                </a:solidFill>
              </a:rPr>
              <a:t>Um reino falido</a:t>
            </a:r>
            <a:endParaRPr sz="4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eef416bef_0_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8eef416bef_0_0"/>
          <p:cNvSpPr txBox="1"/>
          <p:nvPr>
            <p:ph idx="1" type="subTitle"/>
          </p:nvPr>
        </p:nvSpPr>
        <p:spPr>
          <a:xfrm>
            <a:off x="1846277" y="2169152"/>
            <a:ext cx="8499300" cy="12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9100">
                <a:solidFill>
                  <a:schemeClr val="lt1"/>
                </a:solidFill>
              </a:rPr>
              <a:t>O inesperado</a:t>
            </a:r>
            <a:endParaRPr sz="4300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29:10)</a:t>
            </a:r>
            <a:endParaRPr b="1" sz="1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6"/>
          <p:cNvSpPr txBox="1"/>
          <p:nvPr>
            <p:ph idx="1" type="subTitle"/>
          </p:nvPr>
        </p:nvSpPr>
        <p:spPr>
          <a:xfrm>
            <a:off x="1115736" y="1325461"/>
            <a:ext cx="10301681" cy="324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pt-BR" sz="4800">
                <a:solidFill>
                  <a:schemeClr val="lt1"/>
                </a:solidFill>
              </a:rPr>
              <a:t>“Pretendo, pois, agora fazer uma aliança com o Senhor, o Deus de Israel, para que o fogo da sua ira se afaste de nós”.									</a:t>
            </a:r>
            <a:br>
              <a:rPr lang="pt-BR" sz="6600">
                <a:solidFill>
                  <a:schemeClr val="lt1"/>
                </a:solidFill>
              </a:rPr>
            </a:br>
            <a:r>
              <a:rPr lang="pt-BR" sz="6600">
                <a:solidFill>
                  <a:schemeClr val="lt1"/>
                </a:solidFill>
              </a:rPr>
              <a:t>									 </a:t>
            </a:r>
            <a:br>
              <a:rPr lang="pt-BR" sz="6600">
                <a:solidFill>
                  <a:schemeClr val="lt1"/>
                </a:solidFill>
              </a:rPr>
            </a:br>
            <a:endParaRPr sz="6600">
              <a:solidFill>
                <a:schemeClr val="lt1"/>
              </a:solidFill>
            </a:endParaRPr>
          </a:p>
        </p:txBody>
      </p:sp>
      <p:sp>
        <p:nvSpPr>
          <p:cNvPr id="126" name="Google Shape;126;p6"/>
          <p:cNvSpPr txBox="1"/>
          <p:nvPr/>
        </p:nvSpPr>
        <p:spPr>
          <a:xfrm>
            <a:off x="8637863" y="3783435"/>
            <a:ext cx="277955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29:10)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eef416bef_0_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8eef416bef_0_5"/>
          <p:cNvSpPr txBox="1"/>
          <p:nvPr>
            <p:ph idx="1" type="subTitle"/>
          </p:nvPr>
        </p:nvSpPr>
        <p:spPr>
          <a:xfrm>
            <a:off x="896525" y="1278626"/>
            <a:ext cx="10737900" cy="42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b="1" lang="pt-BR" sz="7200">
                <a:solidFill>
                  <a:schemeClr val="lt1"/>
                </a:solidFill>
              </a:rPr>
              <a:t>O inesperado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pt-BR" sz="2800">
                <a:solidFill>
                  <a:schemeClr val="lt1"/>
                </a:solidFill>
              </a:rPr>
              <a:t>(II Crônicas 29:10)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b="1" sz="4000">
              <a:solidFill>
                <a:schemeClr val="lt1"/>
              </a:solidFill>
            </a:endParaRPr>
          </a:p>
          <a:p>
            <a:pPr indent="-685800" lvl="0" marL="6858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Noto Sans Symbols"/>
              <a:buChar char="✔"/>
            </a:pPr>
            <a:r>
              <a:rPr lang="pt-BR" sz="4800">
                <a:solidFill>
                  <a:schemeClr val="lt1"/>
                </a:solidFill>
              </a:rPr>
              <a:t>Restabelece o culto a Deus</a:t>
            </a:r>
            <a:r>
              <a:rPr lang="pt-BR" sz="3500">
                <a:solidFill>
                  <a:schemeClr val="lt1"/>
                </a:solidFill>
              </a:rPr>
              <a:t> (29:11)</a:t>
            </a:r>
            <a:endParaRPr sz="19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8"/>
          <p:cNvSpPr txBox="1"/>
          <p:nvPr>
            <p:ph idx="1" type="subTitle"/>
          </p:nvPr>
        </p:nvSpPr>
        <p:spPr>
          <a:xfrm>
            <a:off x="1115736" y="1325461"/>
            <a:ext cx="10301681" cy="324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pt-BR" sz="4800">
                <a:solidFill>
                  <a:schemeClr val="lt1"/>
                </a:solidFill>
              </a:rPr>
              <a:t>“Meus filhos, não sejam negligentes agora, pois o Senhor os escolheu para estarem diante dele e o servirem, para ministrarem perante ele e queimarem incenso".</a:t>
            </a:r>
            <a:endParaRPr/>
          </a:p>
        </p:txBody>
      </p:sp>
      <p:sp>
        <p:nvSpPr>
          <p:cNvPr id="139" name="Google Shape;139;p8"/>
          <p:cNvSpPr txBox="1"/>
          <p:nvPr/>
        </p:nvSpPr>
        <p:spPr>
          <a:xfrm>
            <a:off x="8637863" y="4832059"/>
            <a:ext cx="277955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(II Crônicas 29:11)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2020-07-02T22:31:59Z</dcterms:created>
  <dc:creator>Noemi Silva</dc:creator>
</cp:coreProperties>
</file>