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  <p:sldId id="256" r:id="rId5"/>
    <p:sldId id="263" r:id="rId6"/>
    <p:sldId id="257" r:id="rId7"/>
    <p:sldId id="264" r:id="rId8"/>
    <p:sldId id="258" r:id="rId9"/>
    <p:sldId id="265" r:id="rId10"/>
    <p:sldId id="259" r:id="rId11"/>
    <p:sldId id="266" r:id="rId12"/>
    <p:sldId id="26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CCEC"/>
    <a:srgbClr val="F42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AA175D-43C2-4011-8F18-45F615F82275}" v="735" dt="2023-09-10T02:03:56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D1F36-BDB1-8B77-1C5F-F315AE54D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94B50B-D5EE-D8AB-3493-58DDCF80B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CBBC47-B07D-465E-3B90-1C4F887E4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D415-47A1-4450-A944-F7AAE0A85AF1}" type="datetimeFigureOut">
              <a:rPr lang="pt-BR" smtClean="0"/>
              <a:t>09/09/2023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D73841-8B40-B403-DF12-9ADE1044E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634F05-52C3-357D-48E2-43F08A51B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C385-653A-459D-B8A9-504F5D8BE7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91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0D9D4-CDAA-09D0-D8EB-EF8B6C365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0867FE1-9171-7429-3770-776972625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85F495-C43A-8350-710E-34CB2EC5C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D415-47A1-4450-A944-F7AAE0A85AF1}" type="datetimeFigureOut">
              <a:rPr lang="pt-BR" smtClean="0"/>
              <a:t>09/09/2023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1F3575-FEC8-C2B6-D510-916670C2C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9C7217-A30D-8F06-9463-02E04F933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C385-653A-459D-B8A9-504F5D8BE7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831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20E011-F5E3-6C11-05E9-78FBF61C6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D1554AD-8B0B-00E5-83BD-93643BF7F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1C9BB2-1343-BE94-4C98-EDBC583A5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D415-47A1-4450-A944-F7AAE0A85AF1}" type="datetimeFigureOut">
              <a:rPr lang="pt-BR" smtClean="0"/>
              <a:t>09/09/2023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ED1165-35C0-8594-C28E-6C033A4A1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0DE65E-0421-0504-479A-BA6C461C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C385-653A-459D-B8A9-504F5D8BE7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94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3EB39-5341-89F9-5BF8-5E05FE622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A522F1-B494-70E2-E21E-398DE3C8E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564D6-C4F5-F4CB-0F29-5BBDC4C8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D415-47A1-4450-A944-F7AAE0A85AF1}" type="datetimeFigureOut">
              <a:rPr lang="pt-BR" smtClean="0"/>
              <a:t>09/09/2023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D44482-A0D9-62E5-F770-CB2E8AFE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3D88E5-AC3C-0446-6387-4AED343FA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C385-653A-459D-B8A9-504F5D8BE7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959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BEDF44-4204-CCCC-883D-333EAA178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231BD31-6979-50AE-66F2-B2D2647F0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98EC8B-1317-F503-2B3E-5AEE1F06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D415-47A1-4450-A944-F7AAE0A85AF1}" type="datetimeFigureOut">
              <a:rPr lang="pt-BR" smtClean="0"/>
              <a:t>09/09/2023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C2B7AB-A01C-BF66-C72E-08FC72B5C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EE7748-9A16-02AC-7D1C-4409E18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C385-653A-459D-B8A9-504F5D8BE7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58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445C88-7AFB-3C2B-9B9A-96B16C809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BE032F-A615-AD03-1A08-4A700368D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9768C2E-EC3C-1886-7A9A-8D2B20972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59E60E9-AF93-D4FA-6270-3DC4A2531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D415-47A1-4450-A944-F7AAE0A85AF1}" type="datetimeFigureOut">
              <a:rPr lang="pt-BR" smtClean="0"/>
              <a:t>09/09/2023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48FB56-CA60-CCB0-CD83-BFE71AA0A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20A63B4-774D-16D9-644A-E9937CEDA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C385-653A-459D-B8A9-504F5D8BE7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39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7A852-868F-2DA0-E403-AE82E8DFC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17B372-327B-FA77-3778-AD2A45345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B8BDF41-6560-6320-4308-C01F58D69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C8B7C93-1F07-3361-26C4-EA1DA56B10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9DDF9A-3621-1101-FAFD-38294D5EC6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6AA5AC1-CECD-F465-4533-7666AED9E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D415-47A1-4450-A944-F7AAE0A85AF1}" type="datetimeFigureOut">
              <a:rPr lang="pt-BR" smtClean="0"/>
              <a:t>09/09/2023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251317B-096C-5BE0-B1DD-48C22473E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6487EA7-97D8-1902-F4EE-DFDE57C11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C385-653A-459D-B8A9-504F5D8BE7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595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496756-9B19-072D-DE54-9EDCEE222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8A5E00-2E64-D885-9EDC-56601C03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D415-47A1-4450-A944-F7AAE0A85AF1}" type="datetimeFigureOut">
              <a:rPr lang="pt-BR" smtClean="0"/>
              <a:t>09/09/2023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CB4B116-E170-9D84-FC98-A71B200B6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76ADB56-23E6-DB72-C218-F524C09FC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C385-653A-459D-B8A9-504F5D8BE7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38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8DD2D21-69E4-3087-5914-05BB464D0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D415-47A1-4450-A944-F7AAE0A85AF1}" type="datetimeFigureOut">
              <a:rPr lang="pt-BR" smtClean="0"/>
              <a:t>09/09/2023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6D37CF2-7739-90EA-0BBC-C8F2FB3B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34270A9-B4A9-C9C5-E01E-FA274BAEB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C385-653A-459D-B8A9-504F5D8BE7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0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AD589-C953-6DC8-5D6B-B1F92840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777A3D-8ECC-4ECE-4ED6-89D095F11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B84E8C-7C31-BAA5-BF47-175DE3EF2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A44311-9532-51A0-0203-5B7CF89CD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D415-47A1-4450-A944-F7AAE0A85AF1}" type="datetimeFigureOut">
              <a:rPr lang="pt-BR" smtClean="0"/>
              <a:t>09/09/2023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929CBA3-4AA6-4A49-2850-3D9EBF617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0BD04B-18CA-FE03-3B80-F7704D51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C385-653A-459D-B8A9-504F5D8BE7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8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6D0C1-62B6-0BD1-FFD5-5552701B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759AFC4-B338-B2D6-5B66-A6B37A571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079938A-A4EA-CF8A-BA09-0FB767D5E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A9B4A43-FB69-9593-1DD4-933EF9433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D415-47A1-4450-A944-F7AAE0A85AF1}" type="datetimeFigureOut">
              <a:rPr lang="pt-BR" smtClean="0"/>
              <a:t>09/09/2023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3E5355E-01D7-0026-1188-D0EF68DEE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A7E502-81A5-50B4-D945-BE54AB360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C385-653A-459D-B8A9-504F5D8BE7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08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FA363A5-0B4B-FD9B-55F1-2C190D782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668394-6867-1A26-3415-BF356B6E6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F5D6D6-EDA6-9E07-659C-30514265F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DD415-47A1-4450-A944-F7AAE0A85AF1}" type="datetimeFigureOut">
              <a:rPr lang="pt-BR" smtClean="0"/>
              <a:t>09/09/2023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3187EC-0CDA-16C7-3191-23D21E200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DEECC6-0B8C-D500-A69B-AFAB46BB3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FC385-653A-459D-B8A9-504F5D8BE7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85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1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DB2A5D5C-DE8D-A2E2-5C10-566F9BCEC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"/>
          <a:stretch/>
        </p:blipFill>
        <p:spPr>
          <a:xfrm>
            <a:off x="1280667" y="677668"/>
            <a:ext cx="9630666" cy="5417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31" name="Graphic 212">
            <a:extLst>
              <a:ext uri="{FF2B5EF4-FFF2-40B4-BE49-F238E27FC236}">
                <a16:creationId xmlns:a16="http://schemas.microsoft.com/office/drawing/2014/main" id="{7BD8AB83-2763-4392-B4B9-049CDF1F6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2" name="Graphic 212">
            <a:extLst>
              <a:ext uri="{FF2B5EF4-FFF2-40B4-BE49-F238E27FC236}">
                <a16:creationId xmlns:a16="http://schemas.microsoft.com/office/drawing/2014/main" id="{480F071C-C35C-4CE1-8EE5-8ED96E2F4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CD97FAB4-59E0-4E65-B50B-867B14D2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23">
            <a:extLst>
              <a:ext uri="{FF2B5EF4-FFF2-40B4-BE49-F238E27FC236}">
                <a16:creationId xmlns:a16="http://schemas.microsoft.com/office/drawing/2014/main" id="{0D578F4B-2751-4FC2-8853-FAC5C5913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A79BE7E-DCB2-8014-C98B-CF41917FFE7E}"/>
              </a:ext>
            </a:extLst>
          </p:cNvPr>
          <p:cNvSpPr txBox="1"/>
          <p:nvPr/>
        </p:nvSpPr>
        <p:spPr>
          <a:xfrm>
            <a:off x="6297506" y="3632815"/>
            <a:ext cx="390313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i="1" dirty="0">
                <a:solidFill>
                  <a:schemeClr val="accent1">
                    <a:lumMod val="50000"/>
                  </a:schemeClr>
                </a:solidFill>
              </a:rPr>
              <a:t>Jesus Cristo é o mesmo ontem, hoje e para sempre.  </a:t>
            </a:r>
          </a:p>
          <a:p>
            <a:endParaRPr lang="pt-BR" sz="2800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Hebreus 13:8</a:t>
            </a:r>
          </a:p>
        </p:txBody>
      </p:sp>
    </p:spTree>
    <p:extLst>
      <p:ext uri="{BB962C8B-B14F-4D97-AF65-F5344CB8AC3E}">
        <p14:creationId xmlns:p14="http://schemas.microsoft.com/office/powerpoint/2010/main" val="306001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65C612D-0627-BAEF-B53B-34D77A320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" b="-1"/>
          <a:stretch/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D5064DE-FB1E-A6EE-6FE9-74A4F6412D95}"/>
              </a:ext>
            </a:extLst>
          </p:cNvPr>
          <p:cNvSpPr txBox="1"/>
          <p:nvPr/>
        </p:nvSpPr>
        <p:spPr>
          <a:xfrm>
            <a:off x="2202562" y="3035310"/>
            <a:ext cx="389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I Tessalonicenses 4:16,17</a:t>
            </a:r>
          </a:p>
        </p:txBody>
      </p:sp>
    </p:spTree>
    <p:extLst>
      <p:ext uri="{BB962C8B-B14F-4D97-AF65-F5344CB8AC3E}">
        <p14:creationId xmlns:p14="http://schemas.microsoft.com/office/powerpoint/2010/main" val="4213555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chemeClr val="accent1">
                <a:lumMod val="5000"/>
                <a:lumOff val="95000"/>
              </a:schemeClr>
            </a:gs>
            <a:gs pos="63000">
              <a:schemeClr val="accent1">
                <a:lumMod val="20000"/>
                <a:lumOff val="80000"/>
              </a:schemeClr>
            </a:gs>
            <a:gs pos="22000">
              <a:srgbClr val="DACCEC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65C612D-0627-BAEF-B53B-34D77A320D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115" b="-1"/>
          <a:stretch/>
        </p:blipFill>
        <p:spPr>
          <a:xfrm>
            <a:off x="178697" y="1238759"/>
            <a:ext cx="6665431" cy="375365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  <a:effectLst>
            <a:softEdge rad="114300"/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43C1F8F-63A5-9EEF-8070-C3ACDDC9B788}"/>
              </a:ext>
            </a:extLst>
          </p:cNvPr>
          <p:cNvSpPr txBox="1"/>
          <p:nvPr/>
        </p:nvSpPr>
        <p:spPr>
          <a:xfrm>
            <a:off x="7147033" y="250788"/>
            <a:ext cx="4729655" cy="6124754"/>
          </a:xfrm>
          <a:prstGeom prst="rect">
            <a:avLst/>
          </a:prstGeom>
          <a:solidFill>
            <a:schemeClr val="bg1">
              <a:lumMod val="95000"/>
              <a:alpha val="69000"/>
            </a:schemeClr>
          </a:solidFill>
          <a:ln w="41275">
            <a:solidFill>
              <a:srgbClr val="7030A0">
                <a:alpha val="82000"/>
              </a:srgbClr>
            </a:solidFill>
          </a:ln>
        </p:spPr>
        <p:txBody>
          <a:bodyPr wrap="square">
            <a:spAutoFit/>
          </a:bodyPr>
          <a:lstStyle/>
          <a:p>
            <a:r>
              <a:rPr lang="pt-BR" sz="2800" i="1" dirty="0"/>
              <a:t>¹⁶ Pois o Senhor mesmo descerá do céu com um brado de comando, com a voz do arcanjo e com o toque da trombeta de Deus. Primeiro, os mortos em Cristo ressuscitarão.</a:t>
            </a:r>
          </a:p>
          <a:p>
            <a:r>
              <a:rPr lang="pt-BR" sz="2800" i="1" dirty="0"/>
              <a:t>¹⁷ Depois, com eles, nós, os que ainda estivermos vivos, seremos arrebatados nas nuvens ao encontro do Senhor, nos ares. Então, estaremos com o Senhor para sempre.  </a:t>
            </a:r>
          </a:p>
          <a:p>
            <a:endParaRPr lang="pt-BR" sz="2800" i="1" dirty="0"/>
          </a:p>
          <a:p>
            <a:r>
              <a:rPr lang="pt-BR" sz="2800" dirty="0"/>
              <a:t>I Tessalonicenses 4:16,17</a:t>
            </a:r>
          </a:p>
        </p:txBody>
      </p:sp>
    </p:spTree>
    <p:extLst>
      <p:ext uri="{BB962C8B-B14F-4D97-AF65-F5344CB8AC3E}">
        <p14:creationId xmlns:p14="http://schemas.microsoft.com/office/powerpoint/2010/main" val="39990198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9C867835-A917-4A2B-8424-3AFAF7436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2" name="Freeform: Shape 1041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8596A82-8857-D877-5A09-A9ED01FDAECA}"/>
              </a:ext>
            </a:extLst>
          </p:cNvPr>
          <p:cNvSpPr/>
          <p:nvPr/>
        </p:nvSpPr>
        <p:spPr>
          <a:xfrm>
            <a:off x="187296" y="1940561"/>
            <a:ext cx="4933343" cy="2600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0" kern="1200" cap="none" spc="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Evangelho</a:t>
            </a:r>
            <a:r>
              <a:rPr lang="en-US" sz="6600" b="0" kern="1200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0" kern="1200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      </a:t>
            </a:r>
            <a:r>
              <a:rPr lang="en-US" sz="6600" b="0" kern="1200" cap="none" spc="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Completo</a:t>
            </a:r>
            <a:endParaRPr lang="en-US" sz="6600" b="0" kern="1200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Igreja Quadrangular completa neste mês 67 anos no Brasil - Rádio Tapejara  FM 101.5">
            <a:extLst>
              <a:ext uri="{FF2B5EF4-FFF2-40B4-BE49-F238E27FC236}">
                <a16:creationId xmlns:a16="http://schemas.microsoft.com/office/drawing/2014/main" id="{A12A4077-5603-D639-511C-8EC62B982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5281" y="994259"/>
            <a:ext cx="6351326" cy="449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Quadrangular by Comunicação IEQ - Issuu">
            <a:extLst>
              <a:ext uri="{FF2B5EF4-FFF2-40B4-BE49-F238E27FC236}">
                <a16:creationId xmlns:a16="http://schemas.microsoft.com/office/drawing/2014/main" id="{3769663F-F7B5-9BD3-355E-14C4E6F4A5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31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380A494-C893-5F0C-9F2F-1329E1F50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2" y="1914284"/>
            <a:ext cx="3029432" cy="302943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ACB4F27-77C5-92EA-5139-502924B51974}"/>
              </a:ext>
            </a:extLst>
          </p:cNvPr>
          <p:cNvSpPr txBox="1"/>
          <p:nvPr/>
        </p:nvSpPr>
        <p:spPr>
          <a:xfrm>
            <a:off x="3576320" y="217716"/>
            <a:ext cx="844296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i="1" dirty="0"/>
              <a:t>¹ "Usando madeira de acácia, construa um </a:t>
            </a:r>
            <a:r>
              <a:rPr lang="pt-BR" sz="3200" b="1" i="1" dirty="0"/>
              <a:t>altar quadrado </a:t>
            </a:r>
            <a:r>
              <a:rPr lang="pt-BR" sz="3200" i="1" dirty="0"/>
              <a:t>com 2,25 metros de largura e comprimento e 1,35 metro de altura.</a:t>
            </a:r>
            <a:r>
              <a:rPr lang="pt-BR" dirty="0"/>
              <a:t>  </a:t>
            </a:r>
          </a:p>
          <a:p>
            <a:r>
              <a:rPr lang="pt-BR" sz="2000" dirty="0"/>
              <a:t>Êxodo 27:1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CAED32D-6682-A79F-4AA2-1E912A21ED1A}"/>
              </a:ext>
            </a:extLst>
          </p:cNvPr>
          <p:cNvSpPr txBox="1"/>
          <p:nvPr/>
        </p:nvSpPr>
        <p:spPr>
          <a:xfrm>
            <a:off x="3576320" y="2180401"/>
            <a:ext cx="844296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i="1" dirty="0"/>
              <a:t>¹⁶ Faça o peitoral de uma só peça dobrada de tecido, formando um </a:t>
            </a:r>
            <a:r>
              <a:rPr lang="pt-BR" sz="3200" b="1" i="1" dirty="0"/>
              <a:t>bolso quadrado</a:t>
            </a:r>
            <a:r>
              <a:rPr lang="pt-BR" sz="3200" i="1" dirty="0"/>
              <a:t> com 22,5 centímetros de lado. </a:t>
            </a:r>
            <a:r>
              <a:rPr lang="pt-BR" sz="3200" dirty="0"/>
              <a:t> </a:t>
            </a:r>
          </a:p>
          <a:p>
            <a:r>
              <a:rPr lang="pt-BR" sz="2000" dirty="0"/>
              <a:t>Êxodo 28:16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796AA96-7049-1B17-51D8-2F9A86044549}"/>
              </a:ext>
            </a:extLst>
          </p:cNvPr>
          <p:cNvSpPr txBox="1"/>
          <p:nvPr/>
        </p:nvSpPr>
        <p:spPr>
          <a:xfrm>
            <a:off x="3576320" y="4143086"/>
            <a:ext cx="844296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i="1" dirty="0"/>
              <a:t>² </a:t>
            </a:r>
            <a:r>
              <a:rPr lang="pt-BR" sz="3200" b="1" i="1" dirty="0"/>
              <a:t>Faça-o quadrado</a:t>
            </a:r>
            <a:r>
              <a:rPr lang="pt-BR" sz="3200" i="1" dirty="0"/>
              <a:t>, com 45 centímetros de lado e 90 centímetros de altura, com pontas em forma de chifre nos cantos entalhados da mesma peça de madeira que o altar.</a:t>
            </a:r>
            <a:r>
              <a:rPr lang="pt-BR" dirty="0"/>
              <a:t>  </a:t>
            </a:r>
          </a:p>
          <a:p>
            <a:r>
              <a:rPr lang="pt-BR" sz="2000" dirty="0"/>
              <a:t>Êxodo 30:2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193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380A494-C893-5F0C-9F2F-1329E1F50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2" y="1914284"/>
            <a:ext cx="3029432" cy="302943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8688B93-D381-1A3E-EFE3-A621E8C79D8F}"/>
              </a:ext>
            </a:extLst>
          </p:cNvPr>
          <p:cNvSpPr txBox="1"/>
          <p:nvPr/>
        </p:nvSpPr>
        <p:spPr>
          <a:xfrm>
            <a:off x="3113514" y="436956"/>
            <a:ext cx="878384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i="1" dirty="0"/>
              <a:t>²⁵ Depois, </a:t>
            </a:r>
            <a:r>
              <a:rPr lang="pt-BR" sz="3200" i="1" dirty="0" err="1"/>
              <a:t>Bezalel</a:t>
            </a:r>
            <a:r>
              <a:rPr lang="pt-BR" sz="3200" i="1" dirty="0"/>
              <a:t> usou madeira de acácia para construir o altar de incenso. </a:t>
            </a:r>
            <a:r>
              <a:rPr lang="pt-BR" sz="3200" b="1" i="1" dirty="0"/>
              <a:t>Ele o fez quadrado</a:t>
            </a:r>
            <a:r>
              <a:rPr lang="pt-BR" sz="3200" i="1" dirty="0"/>
              <a:t>, com 45 centímetros de lado e 90 centímetros de altura, com pontas em forma de chifre nos cantos entalhados da mesma peça de madeira que o altar. </a:t>
            </a:r>
            <a:r>
              <a:rPr lang="pt-BR" dirty="0"/>
              <a:t> </a:t>
            </a:r>
          </a:p>
          <a:p>
            <a:r>
              <a:rPr lang="pt-BR" sz="2000" dirty="0"/>
              <a:t>Êxodo 37:25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E7523D6-5AB2-5240-A3FA-04E231B690A0}"/>
              </a:ext>
            </a:extLst>
          </p:cNvPr>
          <p:cNvSpPr txBox="1"/>
          <p:nvPr/>
        </p:nvSpPr>
        <p:spPr>
          <a:xfrm>
            <a:off x="3113514" y="3558723"/>
            <a:ext cx="8783846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i="1" dirty="0"/>
              <a:t>¹⁶ A cidade tinha o </a:t>
            </a:r>
            <a:r>
              <a:rPr lang="pt-BR" sz="3200" b="1" i="1" dirty="0"/>
              <a:t>formato de um quadrado</a:t>
            </a:r>
            <a:r>
              <a:rPr lang="pt-BR" sz="3200" i="1" dirty="0"/>
              <a:t>, </a:t>
            </a:r>
          </a:p>
          <a:p>
            <a:r>
              <a:rPr lang="pt-BR" sz="3200" i="1" dirty="0"/>
              <a:t>de comprimento e largura iguais. De fato, </a:t>
            </a:r>
          </a:p>
          <a:p>
            <a:r>
              <a:rPr lang="pt-BR" sz="3200" i="1" dirty="0"/>
              <a:t>tinha 2.200 quilômetros de comprimento, de largura e de altura.  </a:t>
            </a:r>
          </a:p>
          <a:p>
            <a:r>
              <a:rPr lang="pt-BR" sz="2000" dirty="0"/>
              <a:t>Apocalipse 21:16</a:t>
            </a:r>
          </a:p>
        </p:txBody>
      </p:sp>
    </p:spTree>
    <p:extLst>
      <p:ext uri="{BB962C8B-B14F-4D97-AF65-F5344CB8AC3E}">
        <p14:creationId xmlns:p14="http://schemas.microsoft.com/office/powerpoint/2010/main" val="96254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2E1FD57-7B38-E3A2-09F3-91DEA618F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" r="-1" b="-1"/>
          <a:stretch/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FF57ABA-B061-4700-131F-1BC26A470A24}"/>
              </a:ext>
            </a:extLst>
          </p:cNvPr>
          <p:cNvSpPr txBox="1"/>
          <p:nvPr/>
        </p:nvSpPr>
        <p:spPr>
          <a:xfrm>
            <a:off x="9946640" y="4328160"/>
            <a:ext cx="1739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Isaías 53:5</a:t>
            </a:r>
          </a:p>
        </p:txBody>
      </p:sp>
    </p:spTree>
    <p:extLst>
      <p:ext uri="{BB962C8B-B14F-4D97-AF65-F5344CB8AC3E}">
        <p14:creationId xmlns:p14="http://schemas.microsoft.com/office/powerpoint/2010/main" val="385496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0000">
              <a:srgbClr val="F42048"/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2E1FD57-7B38-E3A2-09F3-91DEA618FE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16" r="-1" b="-1"/>
          <a:stretch/>
        </p:blipFill>
        <p:spPr>
          <a:xfrm>
            <a:off x="314961" y="1151808"/>
            <a:ext cx="6939279" cy="3907872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  <a:solidFill>
            <a:schemeClr val="bg1"/>
          </a:solidFill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2E1EBDD-1B13-93C7-427C-37AFFE59FAD1}"/>
              </a:ext>
            </a:extLst>
          </p:cNvPr>
          <p:cNvSpPr txBox="1"/>
          <p:nvPr/>
        </p:nvSpPr>
        <p:spPr>
          <a:xfrm>
            <a:off x="7467600" y="1006108"/>
            <a:ext cx="4572000" cy="5016758"/>
          </a:xfrm>
          <a:prstGeom prst="rect">
            <a:avLst/>
          </a:prstGeom>
          <a:solidFill>
            <a:schemeClr val="bg1">
              <a:lumMod val="95000"/>
              <a:alpha val="54000"/>
            </a:schemeClr>
          </a:solidFill>
        </p:spPr>
        <p:txBody>
          <a:bodyPr wrap="square">
            <a:spAutoFit/>
          </a:bodyPr>
          <a:lstStyle/>
          <a:p>
            <a:r>
              <a:rPr lang="pt-BR" sz="3200" i="1" dirty="0"/>
              <a:t>⁵ Mas ele foi ferido por causa de nossa rebeldia</a:t>
            </a:r>
          </a:p>
          <a:p>
            <a:r>
              <a:rPr lang="pt-BR" sz="3200" i="1" dirty="0"/>
              <a:t>  e esmagado por causa de nossos pecados.</a:t>
            </a:r>
          </a:p>
          <a:p>
            <a:r>
              <a:rPr lang="pt-BR" sz="3200" i="1" dirty="0"/>
              <a:t>  Sofreu o castigo para que fôssemos restaurados</a:t>
            </a:r>
          </a:p>
          <a:p>
            <a:r>
              <a:rPr lang="pt-BR" sz="3200" i="1" dirty="0"/>
              <a:t>  e recebeu açoites para que fôssemos curados. </a:t>
            </a:r>
          </a:p>
          <a:p>
            <a:endParaRPr lang="pt-BR" sz="3200" i="1" dirty="0"/>
          </a:p>
          <a:p>
            <a:r>
              <a:rPr lang="pt-BR" sz="3200" i="1" dirty="0"/>
              <a:t>Isaías 53:5</a:t>
            </a:r>
          </a:p>
        </p:txBody>
      </p:sp>
    </p:spTree>
    <p:extLst>
      <p:ext uri="{BB962C8B-B14F-4D97-AF65-F5344CB8AC3E}">
        <p14:creationId xmlns:p14="http://schemas.microsoft.com/office/powerpoint/2010/main" val="701553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5174E24-FFAD-A83C-35D6-FEF242C66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" r="-1" b="-1"/>
          <a:stretch/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433A358-31B8-0C99-611B-E1C5AAC4BA7B}"/>
              </a:ext>
            </a:extLst>
          </p:cNvPr>
          <p:cNvSpPr txBox="1"/>
          <p:nvPr/>
        </p:nvSpPr>
        <p:spPr>
          <a:xfrm>
            <a:off x="9631680" y="4135120"/>
            <a:ext cx="1758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Atos 1:5e8</a:t>
            </a:r>
          </a:p>
        </p:txBody>
      </p:sp>
    </p:spTree>
    <p:extLst>
      <p:ext uri="{BB962C8B-B14F-4D97-AF65-F5344CB8AC3E}">
        <p14:creationId xmlns:p14="http://schemas.microsoft.com/office/powerpoint/2010/main" val="130238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49000">
              <a:schemeClr val="accent4">
                <a:lumMod val="20000"/>
                <a:lumOff val="80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5174E24-FFAD-A83C-35D6-FEF242C66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16" r="-1" b="-1"/>
          <a:stretch/>
        </p:blipFill>
        <p:spPr>
          <a:xfrm>
            <a:off x="254001" y="152411"/>
            <a:ext cx="7162376" cy="4033509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FA82BFB-DEB6-7049-E57B-7E6E62C85481}"/>
              </a:ext>
            </a:extLst>
          </p:cNvPr>
          <p:cNvSpPr txBox="1"/>
          <p:nvPr/>
        </p:nvSpPr>
        <p:spPr>
          <a:xfrm>
            <a:off x="528109" y="4303455"/>
            <a:ext cx="62079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i="1" dirty="0"/>
              <a:t>⁵ João batizou com água, mas dentro de poucos dias vocês serão batizados com o Espírito Santo".  </a:t>
            </a:r>
          </a:p>
          <a:p>
            <a:endParaRPr lang="pt-BR" sz="3200" i="1" dirty="0"/>
          </a:p>
          <a:p>
            <a:r>
              <a:rPr lang="pt-BR" sz="3200" dirty="0"/>
              <a:t>Atos 1:5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2692A39-D0FC-686A-FB1A-6D00AE66532D}"/>
              </a:ext>
            </a:extLst>
          </p:cNvPr>
          <p:cNvSpPr txBox="1"/>
          <p:nvPr/>
        </p:nvSpPr>
        <p:spPr>
          <a:xfrm>
            <a:off x="7518399" y="396746"/>
            <a:ext cx="44196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3200" i="1" dirty="0"/>
              <a:t>⁸ Vocês receberão poder quando o Espírito Santo descer sobre vocês, e serão minhas testemunhas em toda parte: em Jerusalém, em toda a Judeia, em Samaria e nos lugares mais distantes da terra".</a:t>
            </a:r>
          </a:p>
          <a:p>
            <a:pPr algn="r"/>
            <a:endParaRPr lang="pt-BR" sz="3200" i="1" dirty="0"/>
          </a:p>
          <a:p>
            <a:pPr algn="r"/>
            <a:r>
              <a:rPr lang="pt-BR" sz="3200" dirty="0"/>
              <a:t>Atos 1:8</a:t>
            </a:r>
          </a:p>
        </p:txBody>
      </p:sp>
    </p:spTree>
    <p:extLst>
      <p:ext uri="{BB962C8B-B14F-4D97-AF65-F5344CB8AC3E}">
        <p14:creationId xmlns:p14="http://schemas.microsoft.com/office/powerpoint/2010/main" val="17390975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B4B18BA-E577-542B-1A81-3C42D8DCC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" b="-1"/>
          <a:stretch/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EEF71F8-864B-FB4D-D76A-01228C3C67D8}"/>
              </a:ext>
            </a:extLst>
          </p:cNvPr>
          <p:cNvSpPr txBox="1"/>
          <p:nvPr/>
        </p:nvSpPr>
        <p:spPr>
          <a:xfrm>
            <a:off x="3342640" y="3738880"/>
            <a:ext cx="2039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Mateus 8:17</a:t>
            </a:r>
          </a:p>
        </p:txBody>
      </p:sp>
    </p:spTree>
    <p:extLst>
      <p:ext uri="{BB962C8B-B14F-4D97-AF65-F5344CB8AC3E}">
        <p14:creationId xmlns:p14="http://schemas.microsoft.com/office/powerpoint/2010/main" val="2063365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chemeClr val="accent1">
                <a:lumMod val="5000"/>
                <a:lumOff val="95000"/>
              </a:schemeClr>
            </a:gs>
            <a:gs pos="63000">
              <a:schemeClr val="accent1">
                <a:lumMod val="20000"/>
                <a:lumOff val="80000"/>
              </a:schemeClr>
            </a:gs>
            <a:gs pos="22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B4B18BA-E577-542B-1A81-3C42D8DCCB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115" b="-1"/>
          <a:stretch/>
        </p:blipFill>
        <p:spPr>
          <a:xfrm>
            <a:off x="211258" y="239280"/>
            <a:ext cx="6801551" cy="3830310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25233C5-F312-D8AB-B3FC-75E55FB7E62D}"/>
              </a:ext>
            </a:extLst>
          </p:cNvPr>
          <p:cNvSpPr txBox="1"/>
          <p:nvPr/>
        </p:nvSpPr>
        <p:spPr>
          <a:xfrm>
            <a:off x="1219200" y="4069590"/>
            <a:ext cx="1048687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4000" i="1" dirty="0"/>
              <a:t>Cumpriu-se, desse modo, o que foi dito pelo profeta Isaías: "Levou sobre si nossas enfermidades e removeu nossas doenças".  </a:t>
            </a:r>
          </a:p>
          <a:p>
            <a:pPr algn="r"/>
            <a:r>
              <a:rPr lang="pt-BR" sz="4000" dirty="0"/>
              <a:t>Mateus 8:17</a:t>
            </a:r>
          </a:p>
        </p:txBody>
      </p:sp>
    </p:spTree>
    <p:extLst>
      <p:ext uri="{BB962C8B-B14F-4D97-AF65-F5344CB8AC3E}">
        <p14:creationId xmlns:p14="http://schemas.microsoft.com/office/powerpoint/2010/main" val="19841283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399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 antonio da silva</dc:creator>
  <cp:lastModifiedBy>luiz antonio da silva</cp:lastModifiedBy>
  <cp:revision>3</cp:revision>
  <dcterms:created xsi:type="dcterms:W3CDTF">2023-09-09T14:28:53Z</dcterms:created>
  <dcterms:modified xsi:type="dcterms:W3CDTF">2023-09-10T02:06:07Z</dcterms:modified>
</cp:coreProperties>
</file>