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3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014F07-45DB-4E6C-8CDD-5D4DD2492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564F9B-9BB7-4498-868F-B41537CE9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614D15-66D5-4796-AE0B-950EADE0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3EFC56-640D-4ABC-932A-430D3A620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62B685-E7F5-41B9-9198-DEAFB060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05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C944E-F0A7-47FF-B0D6-150DFB701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5A7525-454F-4FC0-83A7-DA729A91E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7D6343-550E-42DD-A546-84DBF6ED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DD6086-EB5D-4EA6-B781-06C4C765D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3CAD23-E35A-4EBE-87BD-79DBF843A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00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894157-19E5-42CB-9F77-CC0379C6C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D528C1C-066F-491B-9CB7-3CB548946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831F9F5-EE37-496E-A667-E65CA277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3EC37C-3D4B-4726-9998-CEBD09F1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55E807-E7F5-4524-B201-06F90728E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056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CF51A-D603-4734-A613-E15E474A4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ECF2D9-69EF-4D22-BE16-873259B7B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0F2C19-3B64-40A9-8F8E-EDE6E2DD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A5D999-20D6-41A3-B3C5-0913ED6F3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3F750B-A6AA-4A90-95DA-F7AE6D8EA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252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97FE6-3C6B-4B4D-9A24-FAFB9A99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DCCE75-3F79-4444-8886-408EA7E60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737690-D715-4373-8D22-2A083E1FD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46A190-9D06-49AD-8104-4AA7C96BC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03C489-89EC-4478-9886-05B1551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618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507C0-BEF4-42F2-B9E0-03D8C5D6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7C4AC4-986C-4074-A8FB-ACDBE7001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D4BED3-DF5B-40EA-8D65-98D7F5F03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237CD18-3F5E-4AD2-83EC-EB4AF6F75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C9AD7AA-7667-45B9-B2F3-AAE16F3E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8CE635-6A43-4372-8DDE-6C0B4F606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02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DBA64-6CAB-4426-82EB-D9C9ABCA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F3D1C0-AE07-426B-9039-D4F655862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E801DA-A817-4A5B-AB18-D6D6EBA31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618D3D6-6B21-424C-B2FA-4C7F6B0B6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C575699-B388-42A9-A416-A457116E29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B97DC02-A8F1-42AA-AE4A-B0E774C48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4CED0E1-7F5D-4E90-8BC1-A877D7779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C60897B-A295-4393-97C8-5BEE6C3E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275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B31020-0509-49A2-869B-522550DE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88EC3CA-1DB5-4752-96A8-E284C843D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1FC2F8-A6BE-41F9-8466-31591324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426AA66-CF1D-45A3-8E36-73973497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084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CEE5A39-9F1B-440D-AB8F-172ED035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00DA4C-84DD-4E29-95B5-42CC3CF4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5EA464-077B-4AD6-ABBB-981998CF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72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6E2B0-A1A1-41F0-B178-63D76E90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4040CB-DA65-42D1-99FF-C69003EB7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42252D2-53BC-4486-B66B-37BA1E55B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9F6BF4-BEB5-451A-8432-1C95B3AC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79E7FE-F5E3-4FBD-8438-90F54EE0A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7B5C97-3A83-4CD4-B871-E47C1CD1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0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2FFCB-55C2-4DC7-A3DB-84F487B1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C2B14E9-1746-4C27-8088-CBF193A384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E499E0E-B0F8-4DF3-9CDC-9126C3721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579D5B-1FAA-48F8-A30D-7D6211AA0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9FC0FE-91B5-47CB-8CD5-EF9E83E7B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B37A44-BA49-4C9D-A41D-A3DFD855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35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4B7446B-7645-4EE1-AF59-90B63BEF3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6F1BF3-AC5C-4B0E-9E1C-DD0827169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A13727-CD6B-451E-AD51-F182BE5205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AEAA2-7EB4-45CE-B52F-8B6021C90DE2}" type="datetimeFigureOut">
              <a:rPr lang="pt-BR" smtClean="0"/>
              <a:t>07/03/2020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AB1553-1BFC-49EB-A0A4-6509A7666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F23A69-2830-4F52-B480-3F0982CD5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3976B-CB6E-4994-82A0-A6F4B13CA4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6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D6CBCC2-7AD3-43C2-ACD4-757589221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6" t="8195" r="8280" b="3854"/>
          <a:stretch/>
        </p:blipFill>
        <p:spPr>
          <a:xfrm>
            <a:off x="-16955" y="0"/>
            <a:ext cx="12208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77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4A286B2-88F3-4549-BBC1-9A8B8F0BF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9" t="7951" r="8556" b="4832"/>
          <a:stretch/>
        </p:blipFill>
        <p:spPr>
          <a:xfrm>
            <a:off x="0" y="0"/>
            <a:ext cx="12292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8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CB208AB-F63D-4D73-951B-25C5EB84D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0" t="8318" r="8693" b="4098"/>
          <a:stretch/>
        </p:blipFill>
        <p:spPr>
          <a:xfrm>
            <a:off x="0" y="0"/>
            <a:ext cx="12192000" cy="688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68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D6CBCC2-7AD3-43C2-ACD4-757589221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6" t="8195" r="8280" b="3854"/>
          <a:stretch/>
        </p:blipFill>
        <p:spPr>
          <a:xfrm>
            <a:off x="-16955" y="0"/>
            <a:ext cx="12208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3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96B6B4-D761-49FE-A714-6AF53C478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" t="8433" r="8418" b="4350"/>
          <a:stretch/>
        </p:blipFill>
        <p:spPr>
          <a:xfrm>
            <a:off x="0" y="0"/>
            <a:ext cx="12302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9199CE2-4451-407E-A1BB-8C76E5A5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7" t="8051" r="8656" b="5787"/>
          <a:stretch/>
        </p:blipFill>
        <p:spPr>
          <a:xfrm>
            <a:off x="-189781" y="0"/>
            <a:ext cx="12444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26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D778E5D-7D20-40A8-B8B5-2F4CC0918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8051" r="8514" b="4026"/>
          <a:stretch/>
        </p:blipFill>
        <p:spPr>
          <a:xfrm>
            <a:off x="0" y="0"/>
            <a:ext cx="12192000" cy="68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3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6FCF7D-3E4C-4E7F-ACC5-6CF39FD2D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9" t="7798" r="8585" b="5031"/>
          <a:stretch/>
        </p:blipFill>
        <p:spPr>
          <a:xfrm>
            <a:off x="0" y="0"/>
            <a:ext cx="12290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65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018D838-B7F3-49CA-A202-6E120AED5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9" t="8196" r="8693" b="4709"/>
          <a:stretch/>
        </p:blipFill>
        <p:spPr>
          <a:xfrm>
            <a:off x="0" y="0"/>
            <a:ext cx="12290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03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E30B3DA-0F05-4947-8B7C-C0BCC19DB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" t="7951" r="8624" b="4832"/>
          <a:stretch/>
        </p:blipFill>
        <p:spPr>
          <a:xfrm>
            <a:off x="0" y="0"/>
            <a:ext cx="12273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6437ACD-4717-403A-A3C9-54FDD4030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7" t="8196" r="8281" b="4832"/>
          <a:stretch/>
        </p:blipFill>
        <p:spPr>
          <a:xfrm>
            <a:off x="0" y="0"/>
            <a:ext cx="12355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78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A28C253-CBBE-4B34-B0DD-2D8FB6AA9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6" t="8318" r="8417" b="4343"/>
          <a:stretch/>
        </p:blipFill>
        <p:spPr>
          <a:xfrm>
            <a:off x="0" y="0"/>
            <a:ext cx="12275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28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Noemi Silva</dc:creator>
  <cp:lastModifiedBy>Noemi Silva</cp:lastModifiedBy>
  <cp:revision>3</cp:revision>
  <dcterms:created xsi:type="dcterms:W3CDTF">2020-03-07T18:50:01Z</dcterms:created>
  <dcterms:modified xsi:type="dcterms:W3CDTF">2020-03-07T19:31:12Z</dcterms:modified>
</cp:coreProperties>
</file>