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5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06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06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47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98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50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95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27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6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30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64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24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8AC88-9500-41FB-9CE4-80B33650DA19}" type="datetimeFigureOut">
              <a:rPr lang="pt-BR" smtClean="0"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731D4-4FA3-4371-BD51-2DF94C1D8B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18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6356" y="2497907"/>
            <a:ext cx="107318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>
                <a:solidFill>
                  <a:schemeClr val="bg1"/>
                </a:solidFill>
                <a:effectLst/>
              </a:rPr>
              <a:t>DESERTO, LUGAR DE BENÇÃO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667965" y="3656445"/>
            <a:ext cx="375663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500" dirty="0">
                <a:solidFill>
                  <a:schemeClr val="bg1"/>
                </a:solidFill>
                <a:effectLst/>
              </a:rPr>
              <a:t>@LUIZANTONIOARACAJU</a:t>
            </a:r>
          </a:p>
        </p:txBody>
      </p:sp>
    </p:spTree>
    <p:extLst>
      <p:ext uri="{BB962C8B-B14F-4D97-AF65-F5344CB8AC3E}">
        <p14:creationId xmlns:p14="http://schemas.microsoft.com/office/powerpoint/2010/main" val="34222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C29AF06-E982-423D-A896-6CC3D41388F8}"/>
              </a:ext>
            </a:extLst>
          </p:cNvPr>
          <p:cNvSpPr txBox="1"/>
          <p:nvPr/>
        </p:nvSpPr>
        <p:spPr>
          <a:xfrm>
            <a:off x="1430494" y="774614"/>
            <a:ext cx="946785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400" i="1" dirty="0">
                <a:solidFill>
                  <a:schemeClr val="bg1"/>
                </a:solidFill>
                <a:effectLst/>
                <a:latin typeface="Roboto"/>
              </a:rPr>
              <a:t>“Quando o faraó deixou sair o povo, Deus não o guiou pela rota da terra </a:t>
            </a:r>
          </a:p>
          <a:p>
            <a:pPr algn="ctr"/>
            <a:r>
              <a:rPr lang="pt-BR" sz="4400" i="1" dirty="0">
                <a:solidFill>
                  <a:schemeClr val="bg1"/>
                </a:solidFill>
                <a:effectLst/>
                <a:latin typeface="Roboto"/>
              </a:rPr>
              <a:t>dos filisteus, </a:t>
            </a:r>
            <a:r>
              <a:rPr lang="pt-BR" sz="4400" i="1" u="sng" dirty="0">
                <a:solidFill>
                  <a:schemeClr val="bg1"/>
                </a:solidFill>
                <a:effectLst/>
                <a:latin typeface="Roboto"/>
              </a:rPr>
              <a:t>embora este fosse o caminho mais curto,</a:t>
            </a:r>
            <a:r>
              <a:rPr lang="pt-BR" sz="4400" i="1" dirty="0">
                <a:solidFill>
                  <a:schemeClr val="bg1"/>
                </a:solidFill>
                <a:effectLst/>
                <a:latin typeface="Roboto"/>
              </a:rPr>
              <a:t> pois disse: </a:t>
            </a:r>
          </a:p>
          <a:p>
            <a:pPr algn="ctr"/>
            <a:r>
              <a:rPr lang="pt-BR" sz="4400" i="1" dirty="0">
                <a:solidFill>
                  <a:schemeClr val="bg1"/>
                </a:solidFill>
                <a:effectLst/>
                <a:latin typeface="Roboto"/>
              </a:rPr>
              <a:t>"Se eles se defrontarem com a guerra, talvez se arrependam e voltem para o Egito". </a:t>
            </a:r>
            <a:r>
              <a:rPr lang="pt-BR" sz="3600" dirty="0">
                <a:solidFill>
                  <a:schemeClr val="bg1"/>
                </a:solidFill>
              </a:rPr>
              <a:t>(</a:t>
            </a:r>
            <a:r>
              <a:rPr lang="pt-BR" sz="3600" dirty="0">
                <a:solidFill>
                  <a:schemeClr val="bg1"/>
                </a:solidFill>
                <a:effectLst/>
                <a:latin typeface="Roboto"/>
              </a:rPr>
              <a:t>Êxodo 13:17)</a:t>
            </a:r>
            <a:endParaRPr lang="pt-BR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9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06EC1196-A1C8-4A79-8866-8F4F836089C4}"/>
              </a:ext>
            </a:extLst>
          </p:cNvPr>
          <p:cNvSpPr txBox="1"/>
          <p:nvPr/>
        </p:nvSpPr>
        <p:spPr>
          <a:xfrm>
            <a:off x="1970466" y="1918381"/>
            <a:ext cx="80859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7200" dirty="0">
                <a:solidFill>
                  <a:schemeClr val="bg1"/>
                </a:solidFill>
              </a:rPr>
              <a:t>MEDO SÓ SE VENCE </a:t>
            </a:r>
            <a:endParaRPr lang="pt-BR" sz="7200" dirty="0" smtClean="0">
              <a:solidFill>
                <a:schemeClr val="bg1"/>
              </a:solidFill>
            </a:endParaRPr>
          </a:p>
          <a:p>
            <a:pPr algn="r"/>
            <a:r>
              <a:rPr lang="pt-BR" sz="7200" dirty="0" smtClean="0">
                <a:solidFill>
                  <a:schemeClr val="bg1"/>
                </a:solidFill>
              </a:rPr>
              <a:t>ENFRENTANDO</a:t>
            </a:r>
            <a:endParaRPr lang="pt-BR" sz="7200" dirty="0">
              <a:solidFill>
                <a:schemeClr val="bg1"/>
              </a:solidFill>
            </a:endParaRPr>
          </a:p>
          <a:p>
            <a:pPr algn="r"/>
            <a:r>
              <a:rPr lang="pt-BR" sz="4000" dirty="0">
                <a:solidFill>
                  <a:schemeClr val="bg1"/>
                </a:solidFill>
              </a:rPr>
              <a:t>(Êxodo 14:13-15)</a:t>
            </a:r>
          </a:p>
        </p:txBody>
      </p:sp>
    </p:spTree>
    <p:extLst>
      <p:ext uri="{BB962C8B-B14F-4D97-AF65-F5344CB8AC3E}">
        <p14:creationId xmlns:p14="http://schemas.microsoft.com/office/powerpoint/2010/main" val="346034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A8B15B7-0F39-4CB5-8A2B-B378F0F4DBED}"/>
              </a:ext>
            </a:extLst>
          </p:cNvPr>
          <p:cNvSpPr txBox="1"/>
          <p:nvPr/>
        </p:nvSpPr>
        <p:spPr>
          <a:xfrm>
            <a:off x="203916" y="2327785"/>
            <a:ext cx="108508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dirty="0">
                <a:solidFill>
                  <a:schemeClr val="bg1"/>
                </a:solidFill>
              </a:rPr>
              <a:t>APRENDA A CELEBRAR</a:t>
            </a:r>
          </a:p>
          <a:p>
            <a:pPr algn="r"/>
            <a:r>
              <a:rPr lang="pt-BR" sz="4400" dirty="0">
                <a:solidFill>
                  <a:schemeClr val="bg1"/>
                </a:solidFill>
              </a:rPr>
              <a:t>(Êxodo 15:1-3)</a:t>
            </a:r>
          </a:p>
        </p:txBody>
      </p:sp>
    </p:spTree>
    <p:extLst>
      <p:ext uri="{BB962C8B-B14F-4D97-AF65-F5344CB8AC3E}">
        <p14:creationId xmlns:p14="http://schemas.microsoft.com/office/powerpoint/2010/main" val="421754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56CDD26-613E-4275-9467-A153E9CCB128}"/>
              </a:ext>
            </a:extLst>
          </p:cNvPr>
          <p:cNvSpPr txBox="1"/>
          <p:nvPr/>
        </p:nvSpPr>
        <p:spPr>
          <a:xfrm>
            <a:off x="1513985" y="2312759"/>
            <a:ext cx="93042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dirty="0">
                <a:solidFill>
                  <a:schemeClr val="bg1"/>
                </a:solidFill>
              </a:rPr>
              <a:t>CONHEÇA JEOVÁ JIRÉ</a:t>
            </a:r>
          </a:p>
          <a:p>
            <a:pPr algn="ctr"/>
            <a:r>
              <a:rPr lang="pt-BR" sz="4800" dirty="0">
                <a:solidFill>
                  <a:schemeClr val="bg1"/>
                </a:solidFill>
              </a:rPr>
              <a:t>(Êxodo 15:25; 16:4, 11, 12)</a:t>
            </a:r>
          </a:p>
        </p:txBody>
      </p:sp>
    </p:spTree>
    <p:extLst>
      <p:ext uri="{BB962C8B-B14F-4D97-AF65-F5344CB8AC3E}">
        <p14:creationId xmlns:p14="http://schemas.microsoft.com/office/powerpoint/2010/main" val="329909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5C45E01E-6323-45E1-B0C8-807907FB77B0}"/>
              </a:ext>
            </a:extLst>
          </p:cNvPr>
          <p:cNvSpPr txBox="1"/>
          <p:nvPr/>
        </p:nvSpPr>
        <p:spPr>
          <a:xfrm>
            <a:off x="1983348" y="1950005"/>
            <a:ext cx="802353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500" dirty="0">
                <a:solidFill>
                  <a:schemeClr val="bg1"/>
                </a:solidFill>
              </a:rPr>
              <a:t>APRENDA PRINCÍPIOS </a:t>
            </a:r>
            <a:r>
              <a:rPr lang="pt-BR" sz="6500" dirty="0" smtClean="0">
                <a:solidFill>
                  <a:schemeClr val="bg1"/>
                </a:solidFill>
              </a:rPr>
              <a:t>DE </a:t>
            </a:r>
            <a:r>
              <a:rPr lang="pt-BR" sz="6500" dirty="0">
                <a:solidFill>
                  <a:schemeClr val="bg1"/>
                </a:solidFill>
              </a:rPr>
              <a:t>LIDERANÇA</a:t>
            </a:r>
          </a:p>
          <a:p>
            <a:pPr algn="r"/>
            <a:r>
              <a:rPr lang="pt-BR" sz="4800" dirty="0">
                <a:solidFill>
                  <a:schemeClr val="bg1"/>
                </a:solidFill>
              </a:rPr>
              <a:t>(Êxodo 18:13-27)</a:t>
            </a:r>
          </a:p>
        </p:txBody>
      </p:sp>
    </p:spTree>
    <p:extLst>
      <p:ext uri="{BB962C8B-B14F-4D97-AF65-F5344CB8AC3E}">
        <p14:creationId xmlns:p14="http://schemas.microsoft.com/office/powerpoint/2010/main" val="3430360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245F4D8E-7FAC-4836-847D-90502F1D1B76}"/>
              </a:ext>
            </a:extLst>
          </p:cNvPr>
          <p:cNvSpPr txBox="1"/>
          <p:nvPr/>
        </p:nvSpPr>
        <p:spPr>
          <a:xfrm>
            <a:off x="277468" y="2113996"/>
            <a:ext cx="110540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7200" dirty="0">
                <a:solidFill>
                  <a:schemeClr val="bg1"/>
                </a:solidFill>
              </a:rPr>
              <a:t>RECEBA DIRECIONAMENTO</a:t>
            </a:r>
          </a:p>
          <a:p>
            <a:pPr algn="r"/>
            <a:r>
              <a:rPr lang="pt-BR" sz="5400" dirty="0">
                <a:solidFill>
                  <a:schemeClr val="bg1"/>
                </a:solidFill>
              </a:rPr>
              <a:t>(Êxodo 20...)</a:t>
            </a:r>
          </a:p>
        </p:txBody>
      </p:sp>
    </p:spTree>
    <p:extLst>
      <p:ext uri="{BB962C8B-B14F-4D97-AF65-F5344CB8AC3E}">
        <p14:creationId xmlns:p14="http://schemas.microsoft.com/office/powerpoint/2010/main" val="3951170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CC1D3D15-5783-49D8-AC27-1C8271CBE015}"/>
              </a:ext>
            </a:extLst>
          </p:cNvPr>
          <p:cNvSpPr txBox="1"/>
          <p:nvPr/>
        </p:nvSpPr>
        <p:spPr>
          <a:xfrm>
            <a:off x="1571222" y="2014255"/>
            <a:ext cx="840897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>
                <a:solidFill>
                  <a:schemeClr val="bg1"/>
                </a:solidFill>
              </a:rPr>
              <a:t>APESAR DE TODAS AS </a:t>
            </a:r>
            <a:endParaRPr lang="pt-BR" sz="6000" dirty="0" smtClean="0">
              <a:solidFill>
                <a:schemeClr val="bg1"/>
              </a:solidFill>
            </a:endParaRPr>
          </a:p>
          <a:p>
            <a:pPr algn="r"/>
            <a:r>
              <a:rPr lang="pt-BR" sz="6000" dirty="0" smtClean="0">
                <a:solidFill>
                  <a:schemeClr val="bg1"/>
                </a:solidFill>
              </a:rPr>
              <a:t>BENÇÃOS </a:t>
            </a:r>
            <a:r>
              <a:rPr lang="pt-BR" sz="6000" dirty="0">
                <a:solidFill>
                  <a:schemeClr val="bg1"/>
                </a:solidFill>
              </a:rPr>
              <a:t>NO DESERTO...</a:t>
            </a:r>
          </a:p>
          <a:p>
            <a:pPr algn="r"/>
            <a:r>
              <a:rPr lang="pt-BR" sz="3600" dirty="0">
                <a:solidFill>
                  <a:schemeClr val="bg1"/>
                </a:solidFill>
              </a:rPr>
              <a:t>(Números 14:1-4; 20-38) </a:t>
            </a:r>
          </a:p>
        </p:txBody>
      </p:sp>
    </p:spTree>
    <p:extLst>
      <p:ext uri="{BB962C8B-B14F-4D97-AF65-F5344CB8AC3E}">
        <p14:creationId xmlns:p14="http://schemas.microsoft.com/office/powerpoint/2010/main" val="50849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1BD648C-BB81-4FFD-B2D9-5272D2C43838}"/>
              </a:ext>
            </a:extLst>
          </p:cNvPr>
          <p:cNvSpPr txBox="1"/>
          <p:nvPr/>
        </p:nvSpPr>
        <p:spPr>
          <a:xfrm>
            <a:off x="160557" y="1937841"/>
            <a:ext cx="11826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>
                <a:solidFill>
                  <a:schemeClr val="bg1"/>
                </a:solidFill>
              </a:rPr>
              <a:t>APRENDA COM O DESERTO </a:t>
            </a:r>
          </a:p>
          <a:p>
            <a:pPr algn="ctr"/>
            <a:r>
              <a:rPr lang="pt-BR" sz="7200" dirty="0">
                <a:solidFill>
                  <a:schemeClr val="bg1"/>
                </a:solidFill>
              </a:rPr>
              <a:t>E ALCANCE AS PROMESSAS</a:t>
            </a:r>
          </a:p>
        </p:txBody>
      </p:sp>
    </p:spTree>
    <p:extLst>
      <p:ext uri="{BB962C8B-B14F-4D97-AF65-F5344CB8AC3E}">
        <p14:creationId xmlns:p14="http://schemas.microsoft.com/office/powerpoint/2010/main" val="3704571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125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Windows User</dc:creator>
  <cp:lastModifiedBy>Windows User</cp:lastModifiedBy>
  <cp:revision>8</cp:revision>
  <dcterms:created xsi:type="dcterms:W3CDTF">2020-06-14T12:29:00Z</dcterms:created>
  <dcterms:modified xsi:type="dcterms:W3CDTF">2020-08-27T22:32:30Z</dcterms:modified>
</cp:coreProperties>
</file>