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63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9de300d146ca2e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9de300d146ca2e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9de300d146ca2e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9de300d146ca2e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51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0775" y="1440500"/>
            <a:ext cx="4262426" cy="22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992569" y="1606789"/>
            <a:ext cx="7158862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FFFF"/>
                </a:solidFill>
              </a:rPr>
              <a:t>Mensagem:</a:t>
            </a:r>
            <a:endParaRPr sz="36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rgbClr val="FFFFFF"/>
                </a:solidFill>
              </a:rPr>
              <a:t>Provisão dos Vencedores</a:t>
            </a: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8119" y="184208"/>
            <a:ext cx="2427762" cy="12926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73B99A5-56B1-9F01-07C5-18B088B2EC0A}"/>
              </a:ext>
            </a:extLst>
          </p:cNvPr>
          <p:cNvSpPr txBox="1"/>
          <p:nvPr/>
        </p:nvSpPr>
        <p:spPr>
          <a:xfrm>
            <a:off x="736846" y="3029371"/>
            <a:ext cx="77768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i="1" dirty="0">
                <a:solidFill>
                  <a:schemeClr val="bg1"/>
                </a:solidFill>
              </a:rPr>
              <a:t>Preparas-me uma mesa na presença dos meus adversários, unges a minha cabeça com óleo; o meu cálice transborda.</a:t>
            </a:r>
          </a:p>
          <a:p>
            <a:pPr algn="r"/>
            <a:r>
              <a:rPr lang="pt-BR" sz="2800" dirty="0">
                <a:solidFill>
                  <a:schemeClr val="bg1"/>
                </a:solidFill>
              </a:rPr>
              <a:t>Salmos 23:5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64" y="210842"/>
            <a:ext cx="1260629" cy="66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DC6E4E-F37E-E291-675B-0D8DC94E8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37" y="1355463"/>
            <a:ext cx="4742155" cy="31713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D83D3BE-1E56-E3F9-66AE-9AB1E2D4148F}"/>
              </a:ext>
            </a:extLst>
          </p:cNvPr>
          <p:cNvSpPr txBox="1"/>
          <p:nvPr/>
        </p:nvSpPr>
        <p:spPr>
          <a:xfrm>
            <a:off x="5815613" y="1663848"/>
            <a:ext cx="310274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Essa é a provisão do vencedor, se enxergar como vencedor.</a:t>
            </a:r>
          </a:p>
        </p:txBody>
      </p:sp>
    </p:spTree>
    <p:extLst>
      <p:ext uri="{BB962C8B-B14F-4D97-AF65-F5344CB8AC3E}">
        <p14:creationId xmlns:p14="http://schemas.microsoft.com/office/powerpoint/2010/main" val="36403056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17158</TotalTime>
  <Words>40</Words>
  <Application>Microsoft Office PowerPoint</Application>
  <PresentationFormat>Apresentação na tela (16:9)</PresentationFormat>
  <Paragraphs>5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Simple Light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luiz antonio da silva</cp:lastModifiedBy>
  <cp:revision>7</cp:revision>
  <dcterms:modified xsi:type="dcterms:W3CDTF">2023-04-20T12:00:38Z</dcterms:modified>
</cp:coreProperties>
</file>