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73" r:id="rId7"/>
    <p:sldId id="265" r:id="rId8"/>
    <p:sldId id="266" r:id="rId9"/>
    <p:sldId id="267" r:id="rId10"/>
    <p:sldId id="268" r:id="rId11"/>
    <p:sldId id="270" r:id="rId12"/>
    <p:sldId id="274" r:id="rId13"/>
    <p:sldId id="271" r:id="rId14"/>
    <p:sldId id="27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3AB3E9-9A26-4A75-9F9B-36FA4DE7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5F1BF3-7E27-4E75-AC91-30B25ED1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9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87B34F-C7F4-4E01-8244-A89F2337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3AB3E9-9A26-4A75-9F9B-36FA4DE7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4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CAEDC5-4B99-4E64-A56A-855593E8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3AB3E9-9A26-4A75-9F9B-36FA4DE7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77A7BB-50CC-49D9-AE79-633EC64D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D8000A-C052-4FB7-8661-2E4847C2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A1D452-26C8-452E-B532-4EC1281D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217A07-5CDD-48F9-A084-CCE3F4166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83AB3E9-9A26-4A75-9F9B-36FA4DE77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4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BB0B9A-246E-48F9-88F2-6330F717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AF04A1-53DF-410C-A315-7DBA1173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6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B867693-A89C-4296-A81B-F31B742C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81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9</cp:revision>
  <dcterms:created xsi:type="dcterms:W3CDTF">2020-01-17T14:16:46Z</dcterms:created>
  <dcterms:modified xsi:type="dcterms:W3CDTF">2020-01-17T17:01:00Z</dcterms:modified>
</cp:coreProperties>
</file>