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iP6M7MUPq8wKibZs5RevudgusL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0775" y="1440500"/>
            <a:ext cx="4262426" cy="226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"/>
          <p:cNvSpPr txBox="1"/>
          <p:nvPr/>
        </p:nvSpPr>
        <p:spPr>
          <a:xfrm>
            <a:off x="992569" y="1606789"/>
            <a:ext cx="7158862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Mensagem: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Prosperidade</a:t>
            </a:r>
            <a:endParaRPr/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8119" y="184208"/>
            <a:ext cx="2427762" cy="129263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 txBox="1"/>
          <p:nvPr/>
        </p:nvSpPr>
        <p:spPr>
          <a:xfrm>
            <a:off x="719091" y="2961706"/>
            <a:ext cx="8043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Como é feliz quem teme ao Senhor, quem anda em seus caminhos! Você comerá do fruto do seu trabalho, e será feliz e próspero.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Salmos 128:1,2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964" y="210842"/>
            <a:ext cx="1260629" cy="668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á administração | Wolfe Associates - Investigação de Crimes" id="68" name="Google Shape;6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9662" y="1168225"/>
            <a:ext cx="6224674" cy="23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"/>
          <p:cNvSpPr txBox="1"/>
          <p:nvPr/>
        </p:nvSpPr>
        <p:spPr>
          <a:xfrm>
            <a:off x="1459641" y="3659740"/>
            <a:ext cx="412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chemeClr val="lt1"/>
                </a:solidFill>
              </a:rPr>
              <a:t>Má administração</a:t>
            </a:r>
            <a:endParaRPr b="1"/>
          </a:p>
        </p:txBody>
      </p:sp>
      <p:sp>
        <p:nvSpPr>
          <p:cNvPr id="70" name="Google Shape;70;p3"/>
          <p:cNvSpPr txBox="1"/>
          <p:nvPr/>
        </p:nvSpPr>
        <p:spPr>
          <a:xfrm>
            <a:off x="4572000" y="3659750"/>
            <a:ext cx="4429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 melhor obter sabedoria do que ouro! É melhor obter </a:t>
            </a:r>
            <a:r>
              <a:rPr i="1" lang="pt-BR" sz="2100">
                <a:solidFill>
                  <a:schemeClr val="lt1"/>
                </a:solidFill>
              </a:rPr>
              <a:t>e</a:t>
            </a:r>
            <a:r>
              <a:rPr b="0" i="1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ntendimento do que prata!</a:t>
            </a:r>
            <a:r>
              <a:rPr lang="pt-BR" sz="1500"/>
              <a:t> </a:t>
            </a:r>
            <a:r>
              <a:rPr lang="pt-BR" sz="1500">
                <a:solidFill>
                  <a:schemeClr val="lt1"/>
                </a:solidFill>
              </a:rPr>
              <a:t>(</a:t>
            </a:r>
            <a:r>
              <a:rPr b="0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Provérbios 16:16)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998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964" y="210842"/>
            <a:ext cx="1260629" cy="66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883" y="1620498"/>
            <a:ext cx="5877017" cy="276141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4"/>
          <p:cNvSpPr txBox="1"/>
          <p:nvPr/>
        </p:nvSpPr>
        <p:spPr>
          <a:xfrm flipH="1">
            <a:off x="1895952" y="1097278"/>
            <a:ext cx="535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Imaturidade Emocional</a:t>
            </a:r>
            <a:endParaRPr/>
          </a:p>
        </p:txBody>
      </p:sp>
      <p:sp>
        <p:nvSpPr>
          <p:cNvPr id="79" name="Google Shape;79;p4"/>
          <p:cNvSpPr txBox="1"/>
          <p:nvPr/>
        </p:nvSpPr>
        <p:spPr>
          <a:xfrm>
            <a:off x="6474041" y="1620498"/>
            <a:ext cx="25167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Quando eu era menino, falava como menino, pensava como menino e raciocinava como menino. Quando me tornei homem, deixei para trás as coisas de menino.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Coríntios 13:11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964" y="210842"/>
            <a:ext cx="1260629" cy="66804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"/>
          <p:cNvSpPr txBox="1"/>
          <p:nvPr/>
        </p:nvSpPr>
        <p:spPr>
          <a:xfrm flipH="1">
            <a:off x="3410272" y="1541150"/>
            <a:ext cx="526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Ausência da </a:t>
            </a:r>
            <a:r>
              <a:rPr lang="pt-BR" sz="2800">
                <a:solidFill>
                  <a:schemeClr val="lt1"/>
                </a:solidFill>
              </a:rPr>
              <a:t>Bênção</a:t>
            </a:r>
            <a:r>
              <a:rPr b="0" i="0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Deus</a:t>
            </a:r>
            <a:endParaRPr/>
          </a:p>
        </p:txBody>
      </p:sp>
      <p:pic>
        <p:nvPicPr>
          <p:cNvPr descr="Tudo dá errado para você? É azar de mais? Talvez não. - Evandro Mocelim" id="87" name="Google Shape;8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580" y="1620498"/>
            <a:ext cx="257175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"/>
          <p:cNvSpPr txBox="1"/>
          <p:nvPr/>
        </p:nvSpPr>
        <p:spPr>
          <a:xfrm>
            <a:off x="3410356" y="2451106"/>
            <a:ext cx="5422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Solução: obediência à Palavra de Deus </a:t>
            </a:r>
            <a:endParaRPr/>
          </a:p>
        </p:txBody>
      </p:sp>
      <p:sp>
        <p:nvSpPr>
          <p:cNvPr id="89" name="Google Shape;89;p5"/>
          <p:cNvSpPr txBox="1"/>
          <p:nvPr/>
        </p:nvSpPr>
        <p:spPr>
          <a:xfrm>
            <a:off x="3410318" y="3599722"/>
            <a:ext cx="5263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 1:1-4      Ml.3:10      Lc.6:38    Gl.6:7      II Cor.9:6-11</a:t>
            </a: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4665466" y="3721002"/>
            <a:ext cx="239700" cy="159900"/>
          </a:xfrm>
          <a:prstGeom prst="ellipse">
            <a:avLst/>
          </a:prstGeom>
          <a:solidFill>
            <a:srgbClr val="EF8600"/>
          </a:solidFill>
          <a:ln cap="flat" cmpd="sng" w="25400">
            <a:solidFill>
              <a:srgbClr val="EF8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/>
          <p:nvPr/>
        </p:nvSpPr>
        <p:spPr>
          <a:xfrm>
            <a:off x="6216633" y="3721052"/>
            <a:ext cx="239700" cy="159900"/>
          </a:xfrm>
          <a:prstGeom prst="ellipse">
            <a:avLst/>
          </a:prstGeom>
          <a:solidFill>
            <a:srgbClr val="EF8600"/>
          </a:solidFill>
          <a:ln cap="flat" cmpd="sng" w="25400">
            <a:solidFill>
              <a:srgbClr val="EF8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4452152" y="4083363"/>
            <a:ext cx="239700" cy="159900"/>
          </a:xfrm>
          <a:prstGeom prst="ellipse">
            <a:avLst/>
          </a:prstGeom>
          <a:solidFill>
            <a:srgbClr val="EF8600"/>
          </a:solidFill>
          <a:ln cap="flat" cmpd="sng" w="25400">
            <a:solidFill>
              <a:srgbClr val="EF8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732" y="201963"/>
            <a:ext cx="1284902" cy="74339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6"/>
          <p:cNvSpPr txBox="1"/>
          <p:nvPr/>
        </p:nvSpPr>
        <p:spPr>
          <a:xfrm>
            <a:off x="731174" y="1430900"/>
            <a:ext cx="4340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Grande é o Senhor que tem prazer em ver prosperar os que </a:t>
            </a:r>
            <a:endParaRPr sz="1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servem.</a:t>
            </a:r>
            <a:endParaRPr sz="1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Salmos 35:27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0" name="Google Shape;10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6916" y="973022"/>
            <a:ext cx="3197441" cy="319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