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78" r:id="rId6"/>
    <p:sldId id="264" r:id="rId7"/>
    <p:sldId id="265" r:id="rId8"/>
    <p:sldId id="279" r:id="rId9"/>
    <p:sldId id="267" r:id="rId10"/>
    <p:sldId id="268" r:id="rId11"/>
    <p:sldId id="280" r:id="rId12"/>
    <p:sldId id="270" r:id="rId13"/>
    <p:sldId id="271" r:id="rId14"/>
    <p:sldId id="281" r:id="rId15"/>
    <p:sldId id="273" r:id="rId16"/>
    <p:sldId id="274" r:id="rId17"/>
    <p:sldId id="282" r:id="rId18"/>
    <p:sldId id="276" r:id="rId19"/>
    <p:sldId id="28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2D2D2-4246-4144-8A72-FAD71D85D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AA13E4-2822-465F-82F9-A8E925B4F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843A8-5838-4B09-91D6-2D771D95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C32ECE-8A07-4B0B-8EC2-642A0A5B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FA51B-B1E8-4341-829A-119EEEBE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5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DCD19-2E3D-4E9B-9BB2-DBFAF688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1B78FF-40F9-4BE4-BD96-0C6AB6D10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558C52-9391-4702-A793-479DA85B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01497-6798-461B-82C6-345E36C5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750D7B-4972-4145-B226-5AF1C028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7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C3F98-1A7A-4F45-9A77-D4DF657A9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3DBF6B-1055-42ED-95AA-26F27CC0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62E7F9-9EC0-4FDE-998E-AF073872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961EF0-041C-4AB6-88E8-F320CCBD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1E11D0-A1A5-4CB5-9772-A1BD0DF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71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E662E-40B1-4B6F-8DFF-3BD2813D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979B8-52B4-4950-B653-3E3E759F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1395F-9A4A-4C34-837D-F2CA0BD3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DC449-6952-4BAE-AA5B-44D43FA2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742C9-6D76-4894-A97C-82D07E16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22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DDC61-AB60-46BB-BDEA-69F5FF77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9D626-4B7E-446B-B0BE-0118D7CB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A3EFA-B5D3-4E29-8F46-9BCAF52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8A0E4-978A-48D3-BCAF-25557041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1664B-39FB-478C-BF45-090FAC9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1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59AA-160C-413C-BE88-708C2A3B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46073F-7CE6-4FBB-B711-BD95A5718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CECDA9-ABBB-4D44-B283-509FDFBBF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87001-E52B-454F-B551-8417A9F6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E6A238-AEFA-4E7D-A67D-AC53C82D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51695B-0ECB-4552-96AF-7D8EDB0A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8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606F-4223-47C7-BB8B-B334E956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F7C599-F50F-45DE-AE99-373CB715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0CE60D-ED94-4F59-9AC4-EACFBC59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3F8147-6878-4929-9341-AAC128C1B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B89F6A-B079-48F7-B735-D74667E0F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4D978C-A4AB-4EE8-8F4C-9112988B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412CAE-4CC5-4476-80CF-B9D56527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5FF5BF-7DDE-4A60-B07E-128DAEE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61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4865E-2599-450F-95E6-31EE5D3A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0F08AD-5A08-4FBB-A1CF-EEB98BA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5F2D9C-1E23-4260-9E25-9FDD29A4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7A2167-FB30-4B9B-8E81-A34B8954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755497-318D-444F-9B49-6B94923B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AB1347-96EA-4CAB-9F03-7C16CDF4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FA4C39-16B0-47F4-9CF5-7D7EF097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3AEA2-F95A-4EFF-B91B-86D116D0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E44AC7-7EFE-454E-851A-3D255478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BC5E81-BB92-4666-AC49-BE308E871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F9115A-48F2-48B4-932F-8E9E5E21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54ED19-F173-4B9B-A9B2-1377589A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12E4F2-A7E1-4CE9-924D-2078E4AE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43AB0-36B1-45BC-B3C1-6E7DFB9F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982FD0-1506-47EF-A237-9D4825D85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B548C5-3D94-4A3C-8873-94DF1FC6E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2158AE-C8B5-43FF-BED8-58A21F9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3DDC15-9A88-46EB-8B24-EE7235C2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29FCE-9915-45EF-9B9B-DCB0AF34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1BB99-4E22-43F6-940C-2625ED60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BDBEAD-CB90-4095-A228-602AD288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B4E64-1A34-4218-8F9A-1FBC39F9F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47F708-4544-4731-BA93-3418743CE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EC511-1A44-435E-8300-39DC1CFEA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F0A4B98-2E72-4408-A509-0D23BCA5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631C2D-13E7-4355-BDCA-44CD5F3A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6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F0A4B98-2E72-4408-A509-0D23BCA5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2BCE1C-C3BE-43AB-A309-DCFEF1E4D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6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5DD56F-0B50-41E0-8BCF-12679CA84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F0A4B98-2E72-4408-A509-0D23BCA5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0DD007-7A92-4DAB-B429-CBC13E08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1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492D76-1B55-4CBE-841D-3F3602007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8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F0A4B98-2E72-4408-A509-0D23BCA5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20C3E9-69DF-409E-909F-53E9C4F2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25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F0A4B98-2E72-4408-A509-0D23BCA5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D54701-1B48-4A07-8FF2-81E010D8A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9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E337D1-2AD1-4E33-BA19-23EEFEDE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2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10C7BC-9E67-4045-B845-1CED251A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1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F0A4B98-2E72-4408-A509-0D23BCA5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E0EAE6-2E45-4A27-AF33-879F3FE2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A6787C-901D-4568-9CEF-98C6D6CB4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2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F0A4B98-2E72-4408-A509-0D23BCA5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5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2C1B6D-AC70-40CC-918E-0D05C76F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2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Noemi Silva</dc:creator>
  <cp:lastModifiedBy>Noemi Silva</cp:lastModifiedBy>
  <cp:revision>8</cp:revision>
  <dcterms:created xsi:type="dcterms:W3CDTF">2020-01-17T14:16:46Z</dcterms:created>
  <dcterms:modified xsi:type="dcterms:W3CDTF">2020-01-17T16:54:05Z</dcterms:modified>
</cp:coreProperties>
</file>