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htrX3m6lhjGQ7kOyo1WoMIe4Tc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0775" y="1440500"/>
            <a:ext cx="4262426" cy="226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9975"/>
            <a:ext cx="9144000" cy="54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"/>
          <p:cNvSpPr txBox="1"/>
          <p:nvPr/>
        </p:nvSpPr>
        <p:spPr>
          <a:xfrm>
            <a:off x="992539" y="1271261"/>
            <a:ext cx="71589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Provisão Emocional</a:t>
            </a:r>
            <a:endParaRPr/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8119" y="184208"/>
            <a:ext cx="2427762" cy="12926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/>
          <p:nvPr/>
        </p:nvSpPr>
        <p:spPr>
          <a:xfrm>
            <a:off x="230853" y="2882101"/>
            <a:ext cx="86823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b="0" i="1" lang="pt-BR" sz="3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Como a cidade com seus muros derrubados, assim é quem não sabe dominar-se”.</a:t>
            </a:r>
            <a:br>
              <a:rPr b="0" i="1" lang="pt-BR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Provérbios 25:28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9975"/>
            <a:ext cx="9144000" cy="539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8119" y="184208"/>
            <a:ext cx="2427762" cy="129263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/>
          <p:nvPr/>
        </p:nvSpPr>
        <p:spPr>
          <a:xfrm>
            <a:off x="292964" y="2112886"/>
            <a:ext cx="81585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sucesso sem a benção de Deus é um fracasso completo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</a:t>
            </a:r>
            <a:r>
              <a:rPr b="0" i="0" lang="pt-BR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(Rogers Estevam)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cê prefere investir na ponta do iceberg ou quer explorar os 98% dos  mercados que você não conhece? - Seu Dinheiro" id="74" name="Google Shape;7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4028" y="290805"/>
            <a:ext cx="6780258" cy="453978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"/>
          <p:cNvSpPr txBox="1"/>
          <p:nvPr/>
        </p:nvSpPr>
        <p:spPr>
          <a:xfrm>
            <a:off x="3888419" y="417251"/>
            <a:ext cx="132216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SUCESSO</a:t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6622436" y="1090020"/>
            <a:ext cx="1064715" cy="307777"/>
          </a:xfrm>
          <a:custGeom>
            <a:rect b="b" l="l" r="r" t="t"/>
            <a:pathLst>
              <a:path extrusionOk="0" fill="none" h="307777" w="1064715">
                <a:moveTo>
                  <a:pt x="0" y="0"/>
                </a:moveTo>
                <a:cubicBezTo>
                  <a:pt x="152488" y="21798"/>
                  <a:pt x="337188" y="-25801"/>
                  <a:pt x="543005" y="0"/>
                </a:cubicBezTo>
                <a:cubicBezTo>
                  <a:pt x="748822" y="25801"/>
                  <a:pt x="925610" y="20647"/>
                  <a:pt x="1064715" y="0"/>
                </a:cubicBezTo>
                <a:cubicBezTo>
                  <a:pt x="1076677" y="90515"/>
                  <a:pt x="1053002" y="241242"/>
                  <a:pt x="1064715" y="307777"/>
                </a:cubicBezTo>
                <a:cubicBezTo>
                  <a:pt x="955119" y="325565"/>
                  <a:pt x="775277" y="292207"/>
                  <a:pt x="553652" y="307777"/>
                </a:cubicBezTo>
                <a:cubicBezTo>
                  <a:pt x="332027" y="323347"/>
                  <a:pt x="259793" y="322699"/>
                  <a:pt x="0" y="307777"/>
                </a:cubicBezTo>
                <a:cubicBezTo>
                  <a:pt x="6287" y="173062"/>
                  <a:pt x="-7228" y="145482"/>
                  <a:pt x="0" y="0"/>
                </a:cubicBezTo>
                <a:close/>
              </a:path>
              <a:path extrusionOk="0" h="307777" w="1064715">
                <a:moveTo>
                  <a:pt x="0" y="0"/>
                </a:moveTo>
                <a:cubicBezTo>
                  <a:pt x="264086" y="9140"/>
                  <a:pt x="369493" y="12926"/>
                  <a:pt x="553652" y="0"/>
                </a:cubicBezTo>
                <a:cubicBezTo>
                  <a:pt x="737811" y="-12926"/>
                  <a:pt x="915596" y="12940"/>
                  <a:pt x="1064715" y="0"/>
                </a:cubicBezTo>
                <a:cubicBezTo>
                  <a:pt x="1053198" y="70639"/>
                  <a:pt x="1057123" y="164101"/>
                  <a:pt x="1064715" y="307777"/>
                </a:cubicBezTo>
                <a:cubicBezTo>
                  <a:pt x="888476" y="289462"/>
                  <a:pt x="788378" y="310469"/>
                  <a:pt x="521710" y="307777"/>
                </a:cubicBezTo>
                <a:cubicBezTo>
                  <a:pt x="255043" y="305085"/>
                  <a:pt x="162009" y="322260"/>
                  <a:pt x="0" y="307777"/>
                </a:cubicBezTo>
                <a:cubicBezTo>
                  <a:pt x="12477" y="220008"/>
                  <a:pt x="-9108" y="118400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Financeiro</a:t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6847016" y="469218"/>
            <a:ext cx="950517" cy="523220"/>
          </a:xfrm>
          <a:custGeom>
            <a:rect b="b" l="l" r="r" t="t"/>
            <a:pathLst>
              <a:path extrusionOk="0" fill="none" h="523220" w="950517">
                <a:moveTo>
                  <a:pt x="0" y="0"/>
                </a:moveTo>
                <a:cubicBezTo>
                  <a:pt x="144751" y="-4824"/>
                  <a:pt x="328594" y="18601"/>
                  <a:pt x="494269" y="0"/>
                </a:cubicBezTo>
                <a:cubicBezTo>
                  <a:pt x="659944" y="-18601"/>
                  <a:pt x="838411" y="-1487"/>
                  <a:pt x="950517" y="0"/>
                </a:cubicBezTo>
                <a:cubicBezTo>
                  <a:pt x="938620" y="253498"/>
                  <a:pt x="955921" y="302872"/>
                  <a:pt x="950517" y="523220"/>
                </a:cubicBezTo>
                <a:cubicBezTo>
                  <a:pt x="772256" y="514586"/>
                  <a:pt x="651436" y="527924"/>
                  <a:pt x="475259" y="523220"/>
                </a:cubicBezTo>
                <a:cubicBezTo>
                  <a:pt x="299082" y="518516"/>
                  <a:pt x="210949" y="514068"/>
                  <a:pt x="0" y="523220"/>
                </a:cubicBezTo>
                <a:cubicBezTo>
                  <a:pt x="9828" y="403149"/>
                  <a:pt x="-5515" y="154774"/>
                  <a:pt x="0" y="0"/>
                </a:cubicBezTo>
                <a:close/>
              </a:path>
              <a:path extrusionOk="0" h="523220" w="950517">
                <a:moveTo>
                  <a:pt x="0" y="0"/>
                </a:moveTo>
                <a:cubicBezTo>
                  <a:pt x="127145" y="3406"/>
                  <a:pt x="347912" y="9585"/>
                  <a:pt x="465753" y="0"/>
                </a:cubicBezTo>
                <a:cubicBezTo>
                  <a:pt x="583594" y="-9585"/>
                  <a:pt x="817843" y="429"/>
                  <a:pt x="950517" y="0"/>
                </a:cubicBezTo>
                <a:cubicBezTo>
                  <a:pt x="954303" y="177591"/>
                  <a:pt x="956189" y="362061"/>
                  <a:pt x="950517" y="523220"/>
                </a:cubicBezTo>
                <a:cubicBezTo>
                  <a:pt x="782326" y="519913"/>
                  <a:pt x="610516" y="527085"/>
                  <a:pt x="494269" y="523220"/>
                </a:cubicBezTo>
                <a:cubicBezTo>
                  <a:pt x="378022" y="519355"/>
                  <a:pt x="172840" y="532059"/>
                  <a:pt x="0" y="523220"/>
                </a:cubicBezTo>
                <a:cubicBezTo>
                  <a:pt x="11448" y="380867"/>
                  <a:pt x="-7749" y="225106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Vida amorosa</a:t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5331009" y="733049"/>
            <a:ext cx="1128070" cy="307777"/>
          </a:xfrm>
          <a:custGeom>
            <a:rect b="b" l="l" r="r" t="t"/>
            <a:pathLst>
              <a:path extrusionOk="0" fill="none" h="307777" w="1128070">
                <a:moveTo>
                  <a:pt x="0" y="0"/>
                </a:moveTo>
                <a:cubicBezTo>
                  <a:pt x="240478" y="-10999"/>
                  <a:pt x="367756" y="8555"/>
                  <a:pt x="530193" y="0"/>
                </a:cubicBezTo>
                <a:cubicBezTo>
                  <a:pt x="692630" y="-8555"/>
                  <a:pt x="866301" y="-1456"/>
                  <a:pt x="1128070" y="0"/>
                </a:cubicBezTo>
                <a:cubicBezTo>
                  <a:pt x="1116378" y="78563"/>
                  <a:pt x="1117595" y="168986"/>
                  <a:pt x="1128070" y="307777"/>
                </a:cubicBezTo>
                <a:cubicBezTo>
                  <a:pt x="972376" y="315177"/>
                  <a:pt x="658815" y="325788"/>
                  <a:pt x="541474" y="307777"/>
                </a:cubicBezTo>
                <a:cubicBezTo>
                  <a:pt x="424133" y="289766"/>
                  <a:pt x="111093" y="282354"/>
                  <a:pt x="0" y="307777"/>
                </a:cubicBezTo>
                <a:cubicBezTo>
                  <a:pt x="-11820" y="161094"/>
                  <a:pt x="-11559" y="98289"/>
                  <a:pt x="0" y="0"/>
                </a:cubicBezTo>
                <a:close/>
              </a:path>
              <a:path extrusionOk="0" h="307777" w="1128070">
                <a:moveTo>
                  <a:pt x="0" y="0"/>
                </a:moveTo>
                <a:cubicBezTo>
                  <a:pt x="124195" y="16476"/>
                  <a:pt x="374178" y="4778"/>
                  <a:pt x="541474" y="0"/>
                </a:cubicBezTo>
                <a:cubicBezTo>
                  <a:pt x="708770" y="-4778"/>
                  <a:pt x="954424" y="-7758"/>
                  <a:pt x="1128070" y="0"/>
                </a:cubicBezTo>
                <a:cubicBezTo>
                  <a:pt x="1129421" y="73422"/>
                  <a:pt x="1118376" y="184493"/>
                  <a:pt x="1128070" y="307777"/>
                </a:cubicBezTo>
                <a:cubicBezTo>
                  <a:pt x="929131" y="327126"/>
                  <a:pt x="716122" y="311478"/>
                  <a:pt x="575316" y="307777"/>
                </a:cubicBezTo>
                <a:cubicBezTo>
                  <a:pt x="434510" y="304076"/>
                  <a:pt x="158627" y="284688"/>
                  <a:pt x="0" y="307777"/>
                </a:cubicBezTo>
                <a:cubicBezTo>
                  <a:pt x="-13075" y="228629"/>
                  <a:pt x="11654" y="74522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Profissional</a:t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4787512" y="1177742"/>
            <a:ext cx="1538606" cy="307777"/>
          </a:xfrm>
          <a:custGeom>
            <a:rect b="b" l="l" r="r" t="t"/>
            <a:pathLst>
              <a:path extrusionOk="0" fill="none" h="307777" w="1538606">
                <a:moveTo>
                  <a:pt x="0" y="0"/>
                </a:moveTo>
                <a:cubicBezTo>
                  <a:pt x="175003" y="22038"/>
                  <a:pt x="353618" y="7779"/>
                  <a:pt x="466710" y="0"/>
                </a:cubicBezTo>
                <a:cubicBezTo>
                  <a:pt x="579802" y="-7779"/>
                  <a:pt x="728784" y="-18425"/>
                  <a:pt x="933421" y="0"/>
                </a:cubicBezTo>
                <a:cubicBezTo>
                  <a:pt x="1138058" y="18425"/>
                  <a:pt x="1339942" y="-24085"/>
                  <a:pt x="1538606" y="0"/>
                </a:cubicBezTo>
                <a:cubicBezTo>
                  <a:pt x="1533208" y="131959"/>
                  <a:pt x="1525160" y="158023"/>
                  <a:pt x="1538606" y="307777"/>
                </a:cubicBezTo>
                <a:cubicBezTo>
                  <a:pt x="1392534" y="301478"/>
                  <a:pt x="1204365" y="299269"/>
                  <a:pt x="1010351" y="307777"/>
                </a:cubicBezTo>
                <a:cubicBezTo>
                  <a:pt x="816337" y="316285"/>
                  <a:pt x="721105" y="309166"/>
                  <a:pt x="543641" y="307777"/>
                </a:cubicBezTo>
                <a:cubicBezTo>
                  <a:pt x="366177" y="306389"/>
                  <a:pt x="230777" y="299741"/>
                  <a:pt x="0" y="307777"/>
                </a:cubicBezTo>
                <a:cubicBezTo>
                  <a:pt x="1315" y="189329"/>
                  <a:pt x="-7914" y="109156"/>
                  <a:pt x="0" y="0"/>
                </a:cubicBezTo>
                <a:close/>
              </a:path>
              <a:path extrusionOk="0" h="307777" w="1538606">
                <a:moveTo>
                  <a:pt x="0" y="0"/>
                </a:moveTo>
                <a:cubicBezTo>
                  <a:pt x="110559" y="1101"/>
                  <a:pt x="339778" y="12928"/>
                  <a:pt x="466710" y="0"/>
                </a:cubicBezTo>
                <a:cubicBezTo>
                  <a:pt x="593642" y="-12928"/>
                  <a:pt x="837017" y="-8415"/>
                  <a:pt x="933421" y="0"/>
                </a:cubicBezTo>
                <a:cubicBezTo>
                  <a:pt x="1029825" y="8415"/>
                  <a:pt x="1370495" y="2076"/>
                  <a:pt x="1538606" y="0"/>
                </a:cubicBezTo>
                <a:cubicBezTo>
                  <a:pt x="1547561" y="101885"/>
                  <a:pt x="1553367" y="170310"/>
                  <a:pt x="1538606" y="307777"/>
                </a:cubicBezTo>
                <a:cubicBezTo>
                  <a:pt x="1410410" y="323737"/>
                  <a:pt x="1227828" y="286087"/>
                  <a:pt x="994965" y="307777"/>
                </a:cubicBezTo>
                <a:cubicBezTo>
                  <a:pt x="762102" y="329467"/>
                  <a:pt x="649202" y="315032"/>
                  <a:pt x="528255" y="307777"/>
                </a:cubicBezTo>
                <a:cubicBezTo>
                  <a:pt x="407308" y="300523"/>
                  <a:pt x="232751" y="327685"/>
                  <a:pt x="0" y="307777"/>
                </a:cubicBezTo>
                <a:cubicBezTo>
                  <a:pt x="5855" y="226482"/>
                  <a:pt x="-7720" y="142330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Reconhecimento</a:t>
            </a:r>
            <a:endParaRPr/>
          </a:p>
        </p:txBody>
      </p:sp>
      <p:sp>
        <p:nvSpPr>
          <p:cNvPr id="80" name="Google Shape;80;p4"/>
          <p:cNvSpPr txBox="1"/>
          <p:nvPr/>
        </p:nvSpPr>
        <p:spPr>
          <a:xfrm>
            <a:off x="4572877" y="2207472"/>
            <a:ext cx="153860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BÊNÇÃOS</a:t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5024508" y="2674099"/>
            <a:ext cx="1538606" cy="584775"/>
          </a:xfrm>
          <a:custGeom>
            <a:rect b="b" l="l" r="r" t="t"/>
            <a:pathLst>
              <a:path extrusionOk="0" fill="none" h="584775" w="1538606">
                <a:moveTo>
                  <a:pt x="0" y="0"/>
                </a:moveTo>
                <a:cubicBezTo>
                  <a:pt x="176524" y="-2914"/>
                  <a:pt x="373049" y="24215"/>
                  <a:pt x="543641" y="0"/>
                </a:cubicBezTo>
                <a:cubicBezTo>
                  <a:pt x="714233" y="-24215"/>
                  <a:pt x="928786" y="22997"/>
                  <a:pt x="1071896" y="0"/>
                </a:cubicBezTo>
                <a:cubicBezTo>
                  <a:pt x="1215007" y="-22997"/>
                  <a:pt x="1407241" y="-14873"/>
                  <a:pt x="1538606" y="0"/>
                </a:cubicBezTo>
                <a:cubicBezTo>
                  <a:pt x="1518404" y="263035"/>
                  <a:pt x="1514749" y="397752"/>
                  <a:pt x="1538606" y="584775"/>
                </a:cubicBezTo>
                <a:cubicBezTo>
                  <a:pt x="1395098" y="605878"/>
                  <a:pt x="1216137" y="601129"/>
                  <a:pt x="1056509" y="584775"/>
                </a:cubicBezTo>
                <a:cubicBezTo>
                  <a:pt x="896881" y="568421"/>
                  <a:pt x="767535" y="598413"/>
                  <a:pt x="543641" y="584775"/>
                </a:cubicBezTo>
                <a:cubicBezTo>
                  <a:pt x="319747" y="571137"/>
                  <a:pt x="124440" y="571489"/>
                  <a:pt x="0" y="584775"/>
                </a:cubicBezTo>
                <a:cubicBezTo>
                  <a:pt x="20794" y="344450"/>
                  <a:pt x="11799" y="135527"/>
                  <a:pt x="0" y="0"/>
                </a:cubicBezTo>
                <a:close/>
              </a:path>
              <a:path extrusionOk="0" h="584775" w="1538606">
                <a:moveTo>
                  <a:pt x="0" y="0"/>
                </a:moveTo>
                <a:cubicBezTo>
                  <a:pt x="269703" y="11005"/>
                  <a:pt x="361137" y="5463"/>
                  <a:pt x="543641" y="0"/>
                </a:cubicBezTo>
                <a:cubicBezTo>
                  <a:pt x="726145" y="-5463"/>
                  <a:pt x="810399" y="-16507"/>
                  <a:pt x="1056509" y="0"/>
                </a:cubicBezTo>
                <a:cubicBezTo>
                  <a:pt x="1302619" y="16507"/>
                  <a:pt x="1376405" y="5714"/>
                  <a:pt x="1538606" y="0"/>
                </a:cubicBezTo>
                <a:cubicBezTo>
                  <a:pt x="1519422" y="189104"/>
                  <a:pt x="1526884" y="313844"/>
                  <a:pt x="1538606" y="584775"/>
                </a:cubicBezTo>
                <a:cubicBezTo>
                  <a:pt x="1345280" y="604199"/>
                  <a:pt x="1285088" y="591172"/>
                  <a:pt x="1041123" y="584775"/>
                </a:cubicBezTo>
                <a:cubicBezTo>
                  <a:pt x="797158" y="578378"/>
                  <a:pt x="690838" y="595204"/>
                  <a:pt x="543641" y="584775"/>
                </a:cubicBezTo>
                <a:cubicBezTo>
                  <a:pt x="396444" y="574346"/>
                  <a:pt x="152257" y="578104"/>
                  <a:pt x="0" y="584775"/>
                </a:cubicBezTo>
                <a:cubicBezTo>
                  <a:pt x="-12427" y="348560"/>
                  <a:pt x="17" y="169377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Bem consigo mesmo</a:t>
            </a: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6789916" y="3043430"/>
            <a:ext cx="1064715" cy="338554"/>
          </a:xfrm>
          <a:custGeom>
            <a:rect b="b" l="l" r="r" t="t"/>
            <a:pathLst>
              <a:path extrusionOk="0" fill="none" h="338554" w="1064715">
                <a:moveTo>
                  <a:pt x="0" y="0"/>
                </a:moveTo>
                <a:cubicBezTo>
                  <a:pt x="194220" y="-1704"/>
                  <a:pt x="347932" y="1532"/>
                  <a:pt x="511063" y="0"/>
                </a:cubicBezTo>
                <a:cubicBezTo>
                  <a:pt x="674194" y="-1532"/>
                  <a:pt x="931990" y="-5150"/>
                  <a:pt x="1064715" y="0"/>
                </a:cubicBezTo>
                <a:cubicBezTo>
                  <a:pt x="1067346" y="143622"/>
                  <a:pt x="1051711" y="263416"/>
                  <a:pt x="1064715" y="338554"/>
                </a:cubicBezTo>
                <a:cubicBezTo>
                  <a:pt x="829768" y="340275"/>
                  <a:pt x="703377" y="357098"/>
                  <a:pt x="543005" y="338554"/>
                </a:cubicBezTo>
                <a:cubicBezTo>
                  <a:pt x="382633" y="320011"/>
                  <a:pt x="217430" y="350740"/>
                  <a:pt x="0" y="338554"/>
                </a:cubicBezTo>
                <a:cubicBezTo>
                  <a:pt x="14024" y="234300"/>
                  <a:pt x="-2815" y="166283"/>
                  <a:pt x="0" y="0"/>
                </a:cubicBezTo>
                <a:close/>
              </a:path>
              <a:path extrusionOk="0" h="338554" w="1064715">
                <a:moveTo>
                  <a:pt x="0" y="0"/>
                </a:moveTo>
                <a:cubicBezTo>
                  <a:pt x="122094" y="-8271"/>
                  <a:pt x="392994" y="6940"/>
                  <a:pt x="500416" y="0"/>
                </a:cubicBezTo>
                <a:cubicBezTo>
                  <a:pt x="607838" y="-6940"/>
                  <a:pt x="939607" y="9438"/>
                  <a:pt x="1064715" y="0"/>
                </a:cubicBezTo>
                <a:cubicBezTo>
                  <a:pt x="1058252" y="92707"/>
                  <a:pt x="1058577" y="225259"/>
                  <a:pt x="1064715" y="338554"/>
                </a:cubicBezTo>
                <a:cubicBezTo>
                  <a:pt x="813749" y="326547"/>
                  <a:pt x="722229" y="344642"/>
                  <a:pt x="521710" y="338554"/>
                </a:cubicBezTo>
                <a:cubicBezTo>
                  <a:pt x="321192" y="332466"/>
                  <a:pt x="118193" y="344332"/>
                  <a:pt x="0" y="338554"/>
                </a:cubicBezTo>
                <a:cubicBezTo>
                  <a:pt x="10343" y="225419"/>
                  <a:pt x="-8833" y="143907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Família</a:t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5689776" y="3957821"/>
            <a:ext cx="1538606" cy="338554"/>
          </a:xfrm>
          <a:custGeom>
            <a:rect b="b" l="l" r="r" t="t"/>
            <a:pathLst>
              <a:path extrusionOk="0" fill="none" h="338554" w="1538606">
                <a:moveTo>
                  <a:pt x="0" y="0"/>
                </a:moveTo>
                <a:cubicBezTo>
                  <a:pt x="149993" y="-1508"/>
                  <a:pt x="360812" y="12629"/>
                  <a:pt x="482097" y="0"/>
                </a:cubicBezTo>
                <a:cubicBezTo>
                  <a:pt x="603382" y="-12629"/>
                  <a:pt x="763409" y="19791"/>
                  <a:pt x="1025737" y="0"/>
                </a:cubicBezTo>
                <a:cubicBezTo>
                  <a:pt x="1288065" y="-19791"/>
                  <a:pt x="1338013" y="16128"/>
                  <a:pt x="1538606" y="0"/>
                </a:cubicBezTo>
                <a:cubicBezTo>
                  <a:pt x="1532589" y="68059"/>
                  <a:pt x="1526824" y="252544"/>
                  <a:pt x="1538606" y="338554"/>
                </a:cubicBezTo>
                <a:cubicBezTo>
                  <a:pt x="1351303" y="326194"/>
                  <a:pt x="1110940" y="357350"/>
                  <a:pt x="994965" y="338554"/>
                </a:cubicBezTo>
                <a:cubicBezTo>
                  <a:pt x="878990" y="319758"/>
                  <a:pt x="718093" y="342957"/>
                  <a:pt x="451324" y="338554"/>
                </a:cubicBezTo>
                <a:cubicBezTo>
                  <a:pt x="184555" y="334151"/>
                  <a:pt x="108286" y="323101"/>
                  <a:pt x="0" y="338554"/>
                </a:cubicBezTo>
                <a:cubicBezTo>
                  <a:pt x="-8002" y="236706"/>
                  <a:pt x="-7950" y="69727"/>
                  <a:pt x="0" y="0"/>
                </a:cubicBezTo>
                <a:close/>
              </a:path>
              <a:path extrusionOk="0" h="338554" w="1538606">
                <a:moveTo>
                  <a:pt x="0" y="0"/>
                </a:moveTo>
                <a:cubicBezTo>
                  <a:pt x="247262" y="-5795"/>
                  <a:pt x="256382" y="-16122"/>
                  <a:pt x="497483" y="0"/>
                </a:cubicBezTo>
                <a:cubicBezTo>
                  <a:pt x="738584" y="16122"/>
                  <a:pt x="851072" y="-18050"/>
                  <a:pt x="964193" y="0"/>
                </a:cubicBezTo>
                <a:cubicBezTo>
                  <a:pt x="1077314" y="18050"/>
                  <a:pt x="1325704" y="9304"/>
                  <a:pt x="1538606" y="0"/>
                </a:cubicBezTo>
                <a:cubicBezTo>
                  <a:pt x="1529559" y="121744"/>
                  <a:pt x="1543699" y="216181"/>
                  <a:pt x="1538606" y="338554"/>
                </a:cubicBezTo>
                <a:cubicBezTo>
                  <a:pt x="1429583" y="318876"/>
                  <a:pt x="1212705" y="319901"/>
                  <a:pt x="1056509" y="338554"/>
                </a:cubicBezTo>
                <a:cubicBezTo>
                  <a:pt x="900313" y="357207"/>
                  <a:pt x="719358" y="332848"/>
                  <a:pt x="543641" y="338554"/>
                </a:cubicBezTo>
                <a:cubicBezTo>
                  <a:pt x="367924" y="344260"/>
                  <a:pt x="252247" y="338688"/>
                  <a:pt x="0" y="338554"/>
                </a:cubicBezTo>
                <a:cubicBezTo>
                  <a:pt x="-13665" y="233246"/>
                  <a:pt x="-11868" y="86889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Prosperidade</a:t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4356437" y="3491195"/>
            <a:ext cx="1826325" cy="338554"/>
          </a:xfrm>
          <a:custGeom>
            <a:rect b="b" l="l" r="r" t="t"/>
            <a:pathLst>
              <a:path extrusionOk="0" fill="none" h="338554" w="1826325">
                <a:moveTo>
                  <a:pt x="0" y="0"/>
                </a:moveTo>
                <a:cubicBezTo>
                  <a:pt x="281132" y="27486"/>
                  <a:pt x="481424" y="-21016"/>
                  <a:pt x="608775" y="0"/>
                </a:cubicBezTo>
                <a:cubicBezTo>
                  <a:pt x="736127" y="21016"/>
                  <a:pt x="966668" y="-10965"/>
                  <a:pt x="1235813" y="0"/>
                </a:cubicBezTo>
                <a:cubicBezTo>
                  <a:pt x="1504958" y="10965"/>
                  <a:pt x="1551522" y="20730"/>
                  <a:pt x="1826325" y="0"/>
                </a:cubicBezTo>
                <a:cubicBezTo>
                  <a:pt x="1823595" y="143072"/>
                  <a:pt x="1824954" y="230537"/>
                  <a:pt x="1826325" y="338554"/>
                </a:cubicBezTo>
                <a:cubicBezTo>
                  <a:pt x="1628830" y="336722"/>
                  <a:pt x="1416386" y="315790"/>
                  <a:pt x="1217550" y="338554"/>
                </a:cubicBezTo>
                <a:cubicBezTo>
                  <a:pt x="1018714" y="361318"/>
                  <a:pt x="738293" y="313325"/>
                  <a:pt x="590512" y="338554"/>
                </a:cubicBezTo>
                <a:cubicBezTo>
                  <a:pt x="442731" y="363783"/>
                  <a:pt x="266456" y="351605"/>
                  <a:pt x="0" y="338554"/>
                </a:cubicBezTo>
                <a:cubicBezTo>
                  <a:pt x="-15935" y="182534"/>
                  <a:pt x="-60" y="73873"/>
                  <a:pt x="0" y="0"/>
                </a:cubicBezTo>
                <a:close/>
              </a:path>
              <a:path extrusionOk="0" h="338554" w="1826325">
                <a:moveTo>
                  <a:pt x="0" y="0"/>
                </a:moveTo>
                <a:cubicBezTo>
                  <a:pt x="256580" y="-18974"/>
                  <a:pt x="435308" y="-26365"/>
                  <a:pt x="627038" y="0"/>
                </a:cubicBezTo>
                <a:cubicBezTo>
                  <a:pt x="818768" y="26365"/>
                  <a:pt x="948523" y="-24264"/>
                  <a:pt x="1199287" y="0"/>
                </a:cubicBezTo>
                <a:cubicBezTo>
                  <a:pt x="1450051" y="24264"/>
                  <a:pt x="1657735" y="-12063"/>
                  <a:pt x="1826325" y="0"/>
                </a:cubicBezTo>
                <a:cubicBezTo>
                  <a:pt x="1842805" y="93745"/>
                  <a:pt x="1842996" y="258251"/>
                  <a:pt x="1826325" y="338554"/>
                </a:cubicBezTo>
                <a:cubicBezTo>
                  <a:pt x="1599938" y="359903"/>
                  <a:pt x="1416502" y="334905"/>
                  <a:pt x="1181024" y="338554"/>
                </a:cubicBezTo>
                <a:cubicBezTo>
                  <a:pt x="945546" y="342203"/>
                  <a:pt x="853600" y="366324"/>
                  <a:pt x="535722" y="338554"/>
                </a:cubicBezTo>
                <a:cubicBezTo>
                  <a:pt x="217844" y="310784"/>
                  <a:pt x="247035" y="354951"/>
                  <a:pt x="0" y="338554"/>
                </a:cubicBezTo>
                <a:cubicBezTo>
                  <a:pt x="4412" y="212025"/>
                  <a:pt x="-5151" y="75546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Vida com Deus</a:t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4398989" y="4140827"/>
            <a:ext cx="777045" cy="338554"/>
          </a:xfrm>
          <a:custGeom>
            <a:rect b="b" l="l" r="r" t="t"/>
            <a:pathLst>
              <a:path extrusionOk="0" fill="none" h="338554" w="777045">
                <a:moveTo>
                  <a:pt x="0" y="0"/>
                </a:moveTo>
                <a:cubicBezTo>
                  <a:pt x="98385" y="433"/>
                  <a:pt x="251951" y="-7168"/>
                  <a:pt x="396293" y="0"/>
                </a:cubicBezTo>
                <a:cubicBezTo>
                  <a:pt x="540635" y="7168"/>
                  <a:pt x="655201" y="6441"/>
                  <a:pt x="777045" y="0"/>
                </a:cubicBezTo>
                <a:cubicBezTo>
                  <a:pt x="761620" y="79604"/>
                  <a:pt x="777565" y="268061"/>
                  <a:pt x="777045" y="338554"/>
                </a:cubicBezTo>
                <a:cubicBezTo>
                  <a:pt x="653946" y="338985"/>
                  <a:pt x="491113" y="326024"/>
                  <a:pt x="372982" y="338554"/>
                </a:cubicBezTo>
                <a:cubicBezTo>
                  <a:pt x="254851" y="351084"/>
                  <a:pt x="128239" y="336724"/>
                  <a:pt x="0" y="338554"/>
                </a:cubicBezTo>
                <a:cubicBezTo>
                  <a:pt x="-11434" y="251013"/>
                  <a:pt x="-1610" y="69313"/>
                  <a:pt x="0" y="0"/>
                </a:cubicBezTo>
                <a:close/>
              </a:path>
              <a:path extrusionOk="0" h="338554" w="777045">
                <a:moveTo>
                  <a:pt x="0" y="0"/>
                </a:moveTo>
                <a:cubicBezTo>
                  <a:pt x="175643" y="19192"/>
                  <a:pt x="227459" y="-3722"/>
                  <a:pt x="388523" y="0"/>
                </a:cubicBezTo>
                <a:cubicBezTo>
                  <a:pt x="549587" y="3722"/>
                  <a:pt x="592710" y="-17518"/>
                  <a:pt x="777045" y="0"/>
                </a:cubicBezTo>
                <a:cubicBezTo>
                  <a:pt x="771206" y="91211"/>
                  <a:pt x="774117" y="205879"/>
                  <a:pt x="777045" y="338554"/>
                </a:cubicBezTo>
                <a:cubicBezTo>
                  <a:pt x="595839" y="338965"/>
                  <a:pt x="488489" y="329397"/>
                  <a:pt x="380752" y="338554"/>
                </a:cubicBezTo>
                <a:cubicBezTo>
                  <a:pt x="273015" y="347711"/>
                  <a:pt x="111470" y="338611"/>
                  <a:pt x="0" y="338554"/>
                </a:cubicBezTo>
                <a:cubicBezTo>
                  <a:pt x="-9949" y="194583"/>
                  <a:pt x="393" y="82034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Paz</a:t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6298675" y="3530259"/>
            <a:ext cx="1288098" cy="369332"/>
          </a:xfrm>
          <a:custGeom>
            <a:rect b="b" l="l" r="r" t="t"/>
            <a:pathLst>
              <a:path extrusionOk="0" fill="none" h="369332" w="1288098">
                <a:moveTo>
                  <a:pt x="0" y="0"/>
                </a:moveTo>
                <a:cubicBezTo>
                  <a:pt x="139912" y="-13884"/>
                  <a:pt x="389388" y="422"/>
                  <a:pt x="644049" y="0"/>
                </a:cubicBezTo>
                <a:cubicBezTo>
                  <a:pt x="898710" y="-422"/>
                  <a:pt x="1072459" y="9257"/>
                  <a:pt x="1288098" y="0"/>
                </a:cubicBezTo>
                <a:cubicBezTo>
                  <a:pt x="1287767" y="93853"/>
                  <a:pt x="1282381" y="194144"/>
                  <a:pt x="1288098" y="369332"/>
                </a:cubicBezTo>
                <a:cubicBezTo>
                  <a:pt x="1006653" y="390672"/>
                  <a:pt x="879774" y="395612"/>
                  <a:pt x="656930" y="369332"/>
                </a:cubicBezTo>
                <a:cubicBezTo>
                  <a:pt x="434086" y="343052"/>
                  <a:pt x="160711" y="377419"/>
                  <a:pt x="0" y="369332"/>
                </a:cubicBezTo>
                <a:cubicBezTo>
                  <a:pt x="11808" y="219308"/>
                  <a:pt x="1407" y="84057"/>
                  <a:pt x="0" y="0"/>
                </a:cubicBezTo>
                <a:close/>
              </a:path>
              <a:path extrusionOk="0" h="369332" w="1288098">
                <a:moveTo>
                  <a:pt x="0" y="0"/>
                </a:moveTo>
                <a:cubicBezTo>
                  <a:pt x="307531" y="20717"/>
                  <a:pt x="441591" y="7808"/>
                  <a:pt x="631168" y="0"/>
                </a:cubicBezTo>
                <a:cubicBezTo>
                  <a:pt x="820745" y="-7808"/>
                  <a:pt x="1025030" y="-10452"/>
                  <a:pt x="1288098" y="0"/>
                </a:cubicBezTo>
                <a:cubicBezTo>
                  <a:pt x="1284590" y="76431"/>
                  <a:pt x="1272145" y="238816"/>
                  <a:pt x="1288098" y="369332"/>
                </a:cubicBezTo>
                <a:cubicBezTo>
                  <a:pt x="1021921" y="364903"/>
                  <a:pt x="871964" y="378763"/>
                  <a:pt x="631168" y="369332"/>
                </a:cubicBezTo>
                <a:cubicBezTo>
                  <a:pt x="390372" y="359902"/>
                  <a:pt x="201280" y="386519"/>
                  <a:pt x="0" y="369332"/>
                </a:cubicBezTo>
                <a:cubicBezTo>
                  <a:pt x="-2121" y="190303"/>
                  <a:pt x="10405" y="156013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Equilíbrio</a:t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5494366" y="372526"/>
            <a:ext cx="1128070" cy="307777"/>
          </a:xfrm>
          <a:custGeom>
            <a:rect b="b" l="l" r="r" t="t"/>
            <a:pathLst>
              <a:path extrusionOk="0" fill="none" h="307777" w="1128070">
                <a:moveTo>
                  <a:pt x="0" y="0"/>
                </a:moveTo>
                <a:cubicBezTo>
                  <a:pt x="186599" y="-1709"/>
                  <a:pt x="392918" y="-11904"/>
                  <a:pt x="564035" y="0"/>
                </a:cubicBezTo>
                <a:cubicBezTo>
                  <a:pt x="735152" y="11904"/>
                  <a:pt x="848416" y="8586"/>
                  <a:pt x="1128070" y="0"/>
                </a:cubicBezTo>
                <a:cubicBezTo>
                  <a:pt x="1124200" y="73692"/>
                  <a:pt x="1138819" y="219073"/>
                  <a:pt x="1128070" y="307777"/>
                </a:cubicBezTo>
                <a:cubicBezTo>
                  <a:pt x="927816" y="284023"/>
                  <a:pt x="857279" y="297753"/>
                  <a:pt x="586596" y="307777"/>
                </a:cubicBezTo>
                <a:cubicBezTo>
                  <a:pt x="315913" y="317801"/>
                  <a:pt x="256211" y="336451"/>
                  <a:pt x="0" y="307777"/>
                </a:cubicBezTo>
                <a:cubicBezTo>
                  <a:pt x="9913" y="180149"/>
                  <a:pt x="-3151" y="113246"/>
                  <a:pt x="0" y="0"/>
                </a:cubicBezTo>
                <a:close/>
              </a:path>
              <a:path extrusionOk="0" h="307777" w="1128070">
                <a:moveTo>
                  <a:pt x="0" y="0"/>
                </a:moveTo>
                <a:cubicBezTo>
                  <a:pt x="170171" y="11381"/>
                  <a:pt x="355532" y="22112"/>
                  <a:pt x="541474" y="0"/>
                </a:cubicBezTo>
                <a:cubicBezTo>
                  <a:pt x="727416" y="-22112"/>
                  <a:pt x="1000551" y="-14176"/>
                  <a:pt x="1128070" y="0"/>
                </a:cubicBezTo>
                <a:cubicBezTo>
                  <a:pt x="1114824" y="137502"/>
                  <a:pt x="1115839" y="172278"/>
                  <a:pt x="1128070" y="307777"/>
                </a:cubicBezTo>
                <a:cubicBezTo>
                  <a:pt x="1021066" y="306593"/>
                  <a:pt x="820579" y="299182"/>
                  <a:pt x="597877" y="307777"/>
                </a:cubicBezTo>
                <a:cubicBezTo>
                  <a:pt x="375175" y="316372"/>
                  <a:pt x="201366" y="285257"/>
                  <a:pt x="0" y="307777"/>
                </a:cubicBezTo>
                <a:cubicBezTo>
                  <a:pt x="-1384" y="223395"/>
                  <a:pt x="3263" y="130511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Aplausos</a:t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4104969" y="824327"/>
            <a:ext cx="1128070" cy="307777"/>
          </a:xfrm>
          <a:custGeom>
            <a:rect b="b" l="l" r="r" t="t"/>
            <a:pathLst>
              <a:path extrusionOk="0" fill="none" h="307777" w="1128070">
                <a:moveTo>
                  <a:pt x="0" y="0"/>
                </a:moveTo>
                <a:cubicBezTo>
                  <a:pt x="236788" y="-16086"/>
                  <a:pt x="396968" y="-2125"/>
                  <a:pt x="541474" y="0"/>
                </a:cubicBezTo>
                <a:cubicBezTo>
                  <a:pt x="685980" y="2125"/>
                  <a:pt x="867984" y="-24180"/>
                  <a:pt x="1128070" y="0"/>
                </a:cubicBezTo>
                <a:cubicBezTo>
                  <a:pt x="1141930" y="87526"/>
                  <a:pt x="1117899" y="168908"/>
                  <a:pt x="1128070" y="307777"/>
                </a:cubicBezTo>
                <a:cubicBezTo>
                  <a:pt x="937866" y="331207"/>
                  <a:pt x="736629" y="302430"/>
                  <a:pt x="541474" y="307777"/>
                </a:cubicBezTo>
                <a:cubicBezTo>
                  <a:pt x="346319" y="313124"/>
                  <a:pt x="118378" y="292298"/>
                  <a:pt x="0" y="307777"/>
                </a:cubicBezTo>
                <a:cubicBezTo>
                  <a:pt x="1824" y="162378"/>
                  <a:pt x="-11636" y="137072"/>
                  <a:pt x="0" y="0"/>
                </a:cubicBezTo>
                <a:close/>
              </a:path>
              <a:path extrusionOk="0" h="307777" w="1128070">
                <a:moveTo>
                  <a:pt x="0" y="0"/>
                </a:moveTo>
                <a:cubicBezTo>
                  <a:pt x="267503" y="-3701"/>
                  <a:pt x="456217" y="-16312"/>
                  <a:pt x="586596" y="0"/>
                </a:cubicBezTo>
                <a:cubicBezTo>
                  <a:pt x="716975" y="16312"/>
                  <a:pt x="862092" y="-2811"/>
                  <a:pt x="1128070" y="0"/>
                </a:cubicBezTo>
                <a:cubicBezTo>
                  <a:pt x="1137815" y="101034"/>
                  <a:pt x="1130144" y="186780"/>
                  <a:pt x="1128070" y="307777"/>
                </a:cubicBezTo>
                <a:cubicBezTo>
                  <a:pt x="875253" y="291919"/>
                  <a:pt x="706257" y="333147"/>
                  <a:pt x="541474" y="307777"/>
                </a:cubicBezTo>
                <a:cubicBezTo>
                  <a:pt x="376691" y="282407"/>
                  <a:pt x="214283" y="286229"/>
                  <a:pt x="0" y="307777"/>
                </a:cubicBezTo>
                <a:cubicBezTo>
                  <a:pt x="7767" y="219957"/>
                  <a:pt x="1618" y="134936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Glamour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9975"/>
            <a:ext cx="9144000" cy="544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8119" y="184208"/>
            <a:ext cx="2427762" cy="129263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 txBox="1"/>
          <p:nvPr/>
        </p:nvSpPr>
        <p:spPr>
          <a:xfrm>
            <a:off x="441664" y="1776687"/>
            <a:ext cx="826067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você quer ter saúde emocional, invista  nas coisas que podem lhe trazer: 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a verdadeira segurança, 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a verdadeira paz, 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a verdadeira prosperidade, 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a verdadeira alegria...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