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79" r:id="rId8"/>
    <p:sldId id="266" r:id="rId9"/>
    <p:sldId id="267" r:id="rId10"/>
    <p:sldId id="280" r:id="rId11"/>
    <p:sldId id="269" r:id="rId12"/>
    <p:sldId id="270" r:id="rId13"/>
    <p:sldId id="281" r:id="rId14"/>
    <p:sldId id="272" r:id="rId15"/>
    <p:sldId id="273" r:id="rId16"/>
    <p:sldId id="282" r:id="rId17"/>
    <p:sldId id="274" r:id="rId18"/>
    <p:sldId id="28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2D2D2-4246-4144-8A72-FAD71D85D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AA13E4-2822-465F-82F9-A8E925B4F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E843A8-5838-4B09-91D6-2D771D95E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C32ECE-8A07-4B0B-8EC2-642A0A5BF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FA51B-B1E8-4341-829A-119EEEBED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75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ADCD19-2E3D-4E9B-9BB2-DBFAF688F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21B78FF-40F9-4BE4-BD96-0C6AB6D10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558C52-9391-4702-A793-479DA85B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01497-6798-461B-82C6-345E36C58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750D7B-4972-4145-B226-5AF1C0281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73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FC3F98-1A7A-4F45-9A77-D4DF657A9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3DBF6B-1055-42ED-95AA-26F27CC07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362E7F9-9EC0-4FDE-998E-AF0738722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961EF0-041C-4AB6-88E8-F320CCBD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1E11D0-A1A5-4CB5-9772-A1BD0DF69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71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FE662E-40B1-4B6F-8DFF-3BD2813D7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B979B8-52B4-4950-B653-3E3E759F5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D51395F-9A4A-4C34-837D-F2CA0BD30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BDDC449-6952-4BAE-AA5B-44D43FA22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2742C9-6D76-4894-A97C-82D07E16E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922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BDDC61-AB60-46BB-BDEA-69F5FF77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639D626-4B7E-446B-B0BE-0118D7CBA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0A3EFA-B5D3-4E29-8F46-9BCAF52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28A0E4-978A-48D3-BCAF-2555704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1664B-39FB-478C-BF45-090FAC9E8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61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159AA-160C-413C-BE88-708C2A3B6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46073F-7CE6-4FBB-B711-BD95A57180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CECDA9-ABBB-4D44-B283-509FDFBBF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0287001-E52B-454F-B551-8417A9F65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E6A238-AEFA-4E7D-A67D-AC53C82D1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951695B-0ECB-4552-96AF-7D8EDB0A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862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8606F-4223-47C7-BB8B-B334E9561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F7C599-F50F-45DE-AE99-373CB71511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F0CE60D-ED94-4F59-9AC4-EACFBC598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93F8147-6878-4929-9341-AAC128C1B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B89F6A-B079-48F7-B735-D74667E0F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4D978C-A4AB-4EE8-8F4C-9112988B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A412CAE-4CC5-4476-80CF-B9D56527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A5FF5BF-7DDE-4A60-B07E-128DAEE7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061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D4865E-2599-450F-95E6-31EE5D3A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E0F08AD-5A08-4FBB-A1CF-EEB98BA46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95F2D9C-1E23-4260-9E25-9FDD29A4F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A7A2167-FB30-4B9B-8E81-A34B89548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55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F755497-318D-444F-9B49-6B94923B6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9AB1347-96EA-4CAB-9F03-7C16CDF43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FA4C39-16B0-47F4-9CF5-7D7EF097D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4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23AEA2-F95A-4EFF-B91B-86D116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9E44AC7-7EFE-454E-851A-3D2554787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7BC5E81-BB92-4666-AC49-BE308E8711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F9115A-48F2-48B4-932F-8E9E5E21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654ED19-F173-4B9B-A9B2-1377589A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12E4F2-A7E1-4CE9-924D-2078E4AE8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53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43AB0-36B1-45BC-B3C1-6E7DFB9F3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B982FD0-1506-47EF-A237-9D4825D85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AB548C5-3D94-4A3C-8873-94DF1FC6E2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2158AE-C8B5-43FF-BED8-58A21F947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33DDC15-9A88-46EB-8B24-EE7235C2C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829FCE-9915-45EF-9B9B-DCB0AF341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6861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001BB99-4E22-43F6-940C-2625ED60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BDBEAD-CB90-4095-A228-602AD2882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BBB4E64-1A34-4218-8F9A-1FBC39F9F8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5DEB-D139-4144-847F-D8EE9B41B8A2}" type="datetimeFigureOut">
              <a:rPr lang="pt-BR" smtClean="0"/>
              <a:t>17/01/2020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47F708-4544-4731-BA93-3418743CEC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D6EC511-1A44-435E-8300-39DC1CFEA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5BE50-56C0-4EFD-9F46-0F7DB9D9B0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477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52DE39-845A-4090-9FD4-E1E82219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5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52DE39-845A-4090-9FD4-E1E82219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8CFFFC-D119-48DF-8A3D-BA8A2147F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82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6CC621-2AA2-43A0-83C7-4301E5109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41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52DE39-845A-4090-9FD4-E1E82219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9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853992E-5BA8-4DBF-8D97-723FFD9BA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7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9039C12-5DFE-408A-9CD7-409893373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43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52DE39-845A-4090-9FD4-E1E82219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20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B91EEE-90C2-4975-9FCE-E092166DB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592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52DE39-845A-4090-9FD4-E1E82219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0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3B0A83-A3CF-4BCA-BADA-7CEE8755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368D0D-E757-4C82-AB0E-D81954B3E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E96B433-9F32-46A1-AFEB-A1326E3B3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28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DEAB48-8691-4673-95DC-928A8A42E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99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BF795AA-9E14-4313-B82C-E64AD227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2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552DE39-845A-4090-9FD4-E1E822195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18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E0267AC-F5EE-442C-AA35-D75BF2FEC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8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44126-FC9F-4AE4-A6F0-76B4E3DC7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90221DF-75D5-4CE6-9B1B-B1DC4D1F3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B1E988-5D7C-42D3-9375-F3850CBDF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37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Noemi Silva</dc:creator>
  <cp:lastModifiedBy>Noemi Silva</cp:lastModifiedBy>
  <cp:revision>7</cp:revision>
  <dcterms:created xsi:type="dcterms:W3CDTF">2020-01-17T14:16:46Z</dcterms:created>
  <dcterms:modified xsi:type="dcterms:W3CDTF">2020-01-17T15:40:14Z</dcterms:modified>
</cp:coreProperties>
</file>