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hE0Iwi2MyfUcbE4hPmsCe6xlnp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dd623a506be94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21dd623a506be94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1dd623a506be944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21dd623a506be944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775" y="1440500"/>
            <a:ext cx="4262426" cy="2262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21dd623a506be944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1dd623a506be944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4548" y="249886"/>
            <a:ext cx="2114900" cy="11225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g21dd623a506be944_0"/>
          <p:cNvSpPr txBox="1"/>
          <p:nvPr/>
        </p:nvSpPr>
        <p:spPr>
          <a:xfrm>
            <a:off x="464394" y="2846488"/>
            <a:ext cx="8215200" cy="24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3000" u="none" cap="none" strike="noStrike">
                <a:solidFill>
                  <a:schemeClr val="lt1"/>
                </a:solidFill>
              </a:rPr>
              <a:t>“</a:t>
            </a:r>
            <a:r>
              <a:rPr b="1" i="1" lang="pt-BR" sz="3000">
                <a:solidFill>
                  <a:schemeClr val="lt1"/>
                </a:solidFill>
              </a:rPr>
              <a:t>Prestem culto ao Senhor, o Deus de vocês, e ele os abençoará, dando-lhes alimento e água. Tirarei a doença do meio de vocês”.</a:t>
            </a:r>
            <a:endParaRPr b="1" i="1" sz="30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2700">
                <a:solidFill>
                  <a:schemeClr val="lt1"/>
                </a:solidFill>
              </a:rPr>
              <a:t>Êxodo 23:25</a:t>
            </a:r>
            <a:endParaRPr b="1" i="1" sz="27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21dd623a506be944_0"/>
          <p:cNvSpPr txBox="1"/>
          <p:nvPr/>
        </p:nvSpPr>
        <p:spPr>
          <a:xfrm>
            <a:off x="-6" y="1594005"/>
            <a:ext cx="91440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pt-BR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PROVISÃO NA </a:t>
            </a:r>
            <a:r>
              <a:rPr b="1" i="1" lang="pt-BR" sz="3800">
                <a:solidFill>
                  <a:schemeClr val="lt1"/>
                </a:solidFill>
              </a:rPr>
              <a:t>SAÚDE -  </a:t>
            </a:r>
            <a:endParaRPr b="1" i="1" sz="38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pt-BR" sz="3100">
                <a:solidFill>
                  <a:schemeClr val="lt1"/>
                </a:solidFill>
              </a:rPr>
              <a:t>Quem se sentará à mesa para receber a cura?</a:t>
            </a:r>
            <a:endParaRPr b="1" i="1" sz="3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g21dd623a506be944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1dd623a506be944_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4548" y="249886"/>
            <a:ext cx="2114900" cy="11225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g21dd623a506be944_7"/>
          <p:cNvSpPr txBox="1"/>
          <p:nvPr/>
        </p:nvSpPr>
        <p:spPr>
          <a:xfrm>
            <a:off x="464394" y="2846488"/>
            <a:ext cx="8215200" cy="22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3400">
                <a:solidFill>
                  <a:schemeClr val="lt1"/>
                </a:solidFill>
              </a:rPr>
              <a:t>Aquele que sabe ser </a:t>
            </a:r>
            <a:r>
              <a:rPr b="1" i="1" lang="pt-BR" sz="3400" u="sng">
                <a:solidFill>
                  <a:schemeClr val="lt1"/>
                </a:solidFill>
              </a:rPr>
              <a:t>grato</a:t>
            </a:r>
            <a:r>
              <a:rPr b="1" i="1" lang="pt-BR" sz="3400">
                <a:solidFill>
                  <a:schemeClr val="lt1"/>
                </a:solidFill>
              </a:rPr>
              <a:t>, </a:t>
            </a:r>
            <a:endParaRPr b="1" i="1" sz="34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3400">
                <a:solidFill>
                  <a:schemeClr val="lt1"/>
                </a:solidFill>
              </a:rPr>
              <a:t>que vive bem a </a:t>
            </a:r>
            <a:r>
              <a:rPr b="1" i="1" lang="pt-BR" sz="3400" u="sng">
                <a:solidFill>
                  <a:schemeClr val="lt1"/>
                </a:solidFill>
              </a:rPr>
              <a:t>jornada</a:t>
            </a:r>
            <a:r>
              <a:rPr b="1" i="1" lang="pt-BR" sz="3400">
                <a:solidFill>
                  <a:schemeClr val="lt1"/>
                </a:solidFill>
              </a:rPr>
              <a:t> e </a:t>
            </a:r>
            <a:endParaRPr b="1" i="1" sz="34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pt-BR" sz="3400">
                <a:solidFill>
                  <a:schemeClr val="lt1"/>
                </a:solidFill>
              </a:rPr>
              <a:t>aplica a </a:t>
            </a:r>
            <a:r>
              <a:rPr b="1" i="1" lang="pt-BR" sz="3400" u="sng">
                <a:solidFill>
                  <a:schemeClr val="lt1"/>
                </a:solidFill>
              </a:rPr>
              <a:t>fé</a:t>
            </a:r>
            <a:r>
              <a:rPr b="1" i="1" lang="pt-BR" sz="3400">
                <a:solidFill>
                  <a:schemeClr val="lt1"/>
                </a:solidFill>
              </a:rPr>
              <a:t> sobre a razão!</a:t>
            </a:r>
            <a:endParaRPr b="1" i="1" sz="34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21dd623a506be944_7"/>
          <p:cNvSpPr txBox="1"/>
          <p:nvPr/>
        </p:nvSpPr>
        <p:spPr>
          <a:xfrm>
            <a:off x="-6" y="1594005"/>
            <a:ext cx="91440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pt-BR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PROVISÃO NA </a:t>
            </a:r>
            <a:r>
              <a:rPr b="1" i="1" lang="pt-BR" sz="3800">
                <a:solidFill>
                  <a:schemeClr val="lt1"/>
                </a:solidFill>
              </a:rPr>
              <a:t>SAÚDE -  </a:t>
            </a:r>
            <a:endParaRPr b="1" i="1" sz="38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pt-BR" sz="3100">
                <a:solidFill>
                  <a:schemeClr val="lt1"/>
                </a:solidFill>
              </a:rPr>
              <a:t>Quem se sentará à mesa para receber a cura?</a:t>
            </a:r>
            <a:endParaRPr b="1" i="1" sz="3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