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8" roundtripDataSignature="AMtx7miykaKBibOlnVjfs8KBcJLkLDsVK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3ac32aa37590bf27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8" name="Google Shape;58;g3ac32aa37590bf27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3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3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9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0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1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11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11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5143505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440775" y="1440500"/>
            <a:ext cx="4262426" cy="2262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g3ac32aa37590bf27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5143505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g3ac32aa37590bf27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514548" y="249886"/>
            <a:ext cx="2114900" cy="1122575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g3ac32aa37590bf27_0"/>
          <p:cNvSpPr txBox="1"/>
          <p:nvPr/>
        </p:nvSpPr>
        <p:spPr>
          <a:xfrm>
            <a:off x="464394" y="2405969"/>
            <a:ext cx="8215200" cy="295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1" lang="pt-BR" sz="3000">
                <a:solidFill>
                  <a:schemeClr val="lt1"/>
                </a:solidFill>
              </a:rPr>
              <a:t>“Ora, a pessoa natural não aceita as coisas do Espírito de Deus, porque lhe são loucura. E ela não pode entendê-las, porque elas se discernem espiritualmente”. </a:t>
            </a:r>
            <a:endParaRPr b="1" i="1" sz="3000">
              <a:solidFill>
                <a:schemeClr val="lt1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1" lang="pt-BR" sz="3000">
                <a:solidFill>
                  <a:schemeClr val="lt1"/>
                </a:solidFill>
              </a:rPr>
              <a:t>I Coríntios 2:14</a:t>
            </a:r>
            <a:endParaRPr b="1" i="1" sz="3000">
              <a:solidFill>
                <a:schemeClr val="lt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3000" u="none" cap="none" strike="noStrike">
              <a:solidFill>
                <a:srgbClr val="000000"/>
              </a:solidFill>
            </a:endParaRPr>
          </a:p>
        </p:txBody>
      </p:sp>
      <p:sp>
        <p:nvSpPr>
          <p:cNvPr id="63" name="Google Shape;63;g3ac32aa37590bf27_0"/>
          <p:cNvSpPr txBox="1"/>
          <p:nvPr/>
        </p:nvSpPr>
        <p:spPr>
          <a:xfrm>
            <a:off x="0" y="1634387"/>
            <a:ext cx="9144000" cy="7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1" i="1" lang="pt-BR" sz="3800">
                <a:solidFill>
                  <a:schemeClr val="lt1"/>
                </a:solidFill>
              </a:rPr>
              <a:t>PROVISÃO</a:t>
            </a:r>
            <a:r>
              <a:rPr b="1" i="1" lang="pt-BR" sz="3800">
                <a:solidFill>
                  <a:schemeClr val="lt1"/>
                </a:solidFill>
              </a:rPr>
              <a:t> ESPIRITUAL</a:t>
            </a:r>
            <a:endParaRPr b="1" i="1" sz="3800" u="none" cap="none" strike="noStrike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