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2" r:id="rId5"/>
    <p:sldId id="263" r:id="rId6"/>
    <p:sldId id="264" r:id="rId7"/>
    <p:sldId id="272" r:id="rId8"/>
    <p:sldId id="266" r:id="rId9"/>
    <p:sldId id="267" r:id="rId10"/>
    <p:sldId id="273" r:id="rId11"/>
    <p:sldId id="269" r:id="rId12"/>
    <p:sldId id="2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641DB-250E-4B00-9FD3-75409648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641DB-250E-4B00-9FD3-75409648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6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0B5A3A-5A2C-427E-B22D-2CA96C19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641DB-250E-4B00-9FD3-75409648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6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291AA7-7FFD-4E6E-AA8D-FE8F7C1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641DB-250E-4B00-9FD3-75409648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428EF-5508-433F-A625-2B658C2B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2D0B11-1419-490B-A8AB-803F741F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8455A-F9C9-4A8B-940A-2DD644F9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C641DB-250E-4B00-9FD3-75409648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3D4D7C-04F6-410C-A12C-6008BF5C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93B611-BE5F-4BD7-AA25-91820E9A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29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5</cp:revision>
  <dcterms:created xsi:type="dcterms:W3CDTF">2020-01-17T14:16:46Z</dcterms:created>
  <dcterms:modified xsi:type="dcterms:W3CDTF">2020-01-17T15:23:46Z</dcterms:modified>
</cp:coreProperties>
</file>