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8" roundtripDataSignature="AMtx7mh0NmKvg/buYgov0ERCZ77BwP0A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ac32aa37590bf27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g3ac32aa37590bf27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hyperlink" Target="https://www.bibliaonline.com.br/nvi/js/24/15+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40775" y="1440500"/>
            <a:ext cx="4262426" cy="2262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g3ac32aa37590bf27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g3ac32aa37590bf27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14548" y="249886"/>
            <a:ext cx="2114900" cy="112257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g3ac32aa37590bf27_0"/>
          <p:cNvSpPr txBox="1"/>
          <p:nvPr/>
        </p:nvSpPr>
        <p:spPr>
          <a:xfrm>
            <a:off x="0" y="2799950"/>
            <a:ext cx="9144000" cy="21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i="1" lang="pt-BR" sz="4200">
                <a:solidFill>
                  <a:schemeClr val="lt1"/>
                </a:solidFill>
              </a:rPr>
              <a:t>“...eu e a minha família </a:t>
            </a:r>
            <a:endParaRPr sz="4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i="1" lang="pt-BR" sz="4200">
                <a:solidFill>
                  <a:schemeClr val="lt1"/>
                </a:solidFill>
              </a:rPr>
              <a:t>serviremos ao Senhor". </a:t>
            </a:r>
            <a:endParaRPr sz="4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i="1" lang="pt-BR" sz="3200">
                <a:solidFill>
                  <a:schemeClr val="lt1"/>
                </a:solidFill>
                <a:uFill>
                  <a:noFill/>
                </a:u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Josué 24:15</a:t>
            </a:r>
            <a:endParaRPr i="1" sz="32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g3ac32aa37590bf27_0"/>
          <p:cNvSpPr txBox="1"/>
          <p:nvPr/>
        </p:nvSpPr>
        <p:spPr>
          <a:xfrm>
            <a:off x="0" y="1816838"/>
            <a:ext cx="9144000" cy="9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t-BR" sz="3800">
                <a:solidFill>
                  <a:schemeClr val="lt1"/>
                </a:solidFill>
              </a:rPr>
              <a:t>SALVAÇÃO DA FAMÍLIA</a:t>
            </a:r>
            <a:endParaRPr b="1" i="1" sz="3800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