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embeddedFontLst>
    <p:embeddedFont>
      <p:font typeface="Arial Narrow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9" roundtripDataSignature="AMtx7mgn3UAxEZcaxxjlFFIG++FHsDVP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ArialNarrow-regular.fntdata"/><Relationship Id="rId14" Type="http://schemas.openxmlformats.org/officeDocument/2006/relationships/slide" Target="slides/slide10.xml"/><Relationship Id="rId17" Type="http://schemas.openxmlformats.org/officeDocument/2006/relationships/font" Target="fonts/ArialNarrow-italic.fntdata"/><Relationship Id="rId16" Type="http://schemas.openxmlformats.org/officeDocument/2006/relationships/font" Target="fonts/ArialNarrow-bold.fntdata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font" Target="fonts/ArialNarrow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ed7275a104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1ed7275a104_2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Relationship Id="rId4" Type="http://schemas.openxmlformats.org/officeDocument/2006/relationships/hyperlink" Target="https://www.bibliaonline.com.br/nvi/jl/2/12,13+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Relationship Id="rId4" Type="http://schemas.openxmlformats.org/officeDocument/2006/relationships/hyperlink" Target="https://www.bibliaonline.com.br/nvi/jl/2/12,13+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Relationship Id="rId4" Type="http://schemas.openxmlformats.org/officeDocument/2006/relationships/hyperlink" Target="https://www.bibliaonline.com.br/nvi/jl/2/12,13+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Relationship Id="rId4" Type="http://schemas.openxmlformats.org/officeDocument/2006/relationships/hyperlink" Target="https://www.bibliaonline.com.br/nvi/jl/2/12,13+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Relationship Id="rId4" Type="http://schemas.openxmlformats.org/officeDocument/2006/relationships/hyperlink" Target="https://www.bibliaonline.com.br/nvi/jl/2/12,13+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9"/>
          <p:cNvSpPr txBox="1"/>
          <p:nvPr/>
        </p:nvSpPr>
        <p:spPr>
          <a:xfrm>
            <a:off x="596349" y="1639956"/>
            <a:ext cx="9283147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Jejum –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meia noite de hoje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até amanhã meio dia.</a:t>
            </a:r>
            <a:endParaRPr/>
          </a:p>
        </p:txBody>
      </p:sp>
      <p:sp>
        <p:nvSpPr>
          <p:cNvPr id="144" name="Google Shape;144;p9"/>
          <p:cNvSpPr txBox="1"/>
          <p:nvPr/>
        </p:nvSpPr>
        <p:spPr>
          <a:xfrm>
            <a:off x="596349" y="4972253"/>
            <a:ext cx="7345018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#estouvivendoarestituição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g1ed7275a104_2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g1ed7275a104_2_0"/>
          <p:cNvSpPr txBox="1"/>
          <p:nvPr/>
        </p:nvSpPr>
        <p:spPr>
          <a:xfrm flipH="1">
            <a:off x="1089475" y="4311550"/>
            <a:ext cx="65652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Tem que haver </a:t>
            </a:r>
            <a:r>
              <a:rPr b="1" lang="pt-BR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CONSERTO</a:t>
            </a:r>
            <a:r>
              <a:rPr b="1" i="0" lang="pt-BR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pt-BR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para que haja restituição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2"/>
          <p:cNvSpPr txBox="1"/>
          <p:nvPr/>
        </p:nvSpPr>
        <p:spPr>
          <a:xfrm>
            <a:off x="596349" y="1639956"/>
            <a:ext cx="9283147" cy="37856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Restituição não é receber algo que você ainda não teve, mas, receber “de volta”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 que lhe foi tomado, seja pelo diabo ou pelas decisões erradas ou até por pessoas maldosas que passaram pela sua vida como salteadores.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3"/>
          <p:cNvSpPr txBox="1"/>
          <p:nvPr/>
        </p:nvSpPr>
        <p:spPr>
          <a:xfrm>
            <a:off x="596349" y="1305341"/>
            <a:ext cx="7444407" cy="3046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Essa restituição que Deus promove para a nossa vida vem com </a:t>
            </a:r>
            <a:r>
              <a:rPr i="1" lang="pt-BR" sz="48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“muito mais” </a:t>
            </a:r>
            <a:endParaRPr i="1" sz="48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 que tínhamos antes.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9574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4"/>
          <p:cNvSpPr txBox="1"/>
          <p:nvPr/>
        </p:nvSpPr>
        <p:spPr>
          <a:xfrm>
            <a:off x="219718" y="335845"/>
            <a:ext cx="8308646" cy="6186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"Agora, porém", declara o Senhor, </a:t>
            </a:r>
            <a:endParaRPr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"voltem-se para mim de todo o coração, </a:t>
            </a:r>
            <a:endParaRPr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com jejum, lamento e pranto. “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Rasguem o coração, e não as vestes. </a:t>
            </a:r>
            <a:endParaRPr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Voltem-se para o Senhor, para o seu Deus,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pois ele é misericordioso e compassivo, </a:t>
            </a:r>
            <a:endParaRPr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muito paciente e cheio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de amor; arrepende-se, e não envia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a desgraça.</a:t>
            </a:r>
            <a:br>
              <a:rPr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                              </a:t>
            </a:r>
            <a:r>
              <a:rPr i="1" lang="pt-BR" sz="3600" u="sng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Joel 2:12,13</a:t>
            </a:r>
            <a:endParaRPr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9574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5"/>
          <p:cNvSpPr txBox="1"/>
          <p:nvPr/>
        </p:nvSpPr>
        <p:spPr>
          <a:xfrm>
            <a:off x="255932" y="227377"/>
            <a:ext cx="8507822" cy="6186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"</a:t>
            </a:r>
            <a:r>
              <a:rPr b="1" i="1" lang="pt-BR" sz="3600">
                <a:solidFill>
                  <a:srgbClr val="A8D08C"/>
                </a:solidFill>
                <a:latin typeface="Arial Narrow"/>
                <a:ea typeface="Arial Narrow"/>
                <a:cs typeface="Arial Narrow"/>
                <a:sym typeface="Arial Narrow"/>
              </a:rPr>
              <a:t>Agora</a:t>
            </a: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, porém", declara o Senhor, </a:t>
            </a:r>
            <a:endParaRPr b="0"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"voltem-se para mim de todo o coração, </a:t>
            </a:r>
            <a:endParaRPr b="0"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com jejum, lamento e pranto. “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Rasguem o coração, e não as vestes. </a:t>
            </a:r>
            <a:endParaRPr b="0"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Voltem-se para o Senhor, para o seu Deus,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pois ele é misericordioso e compassivo, </a:t>
            </a:r>
            <a:endParaRPr b="0"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muito paciente e cheio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de amor; arrepende-se, e não envia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a desgraça.</a:t>
            </a:r>
            <a:br>
              <a:rPr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                              </a:t>
            </a:r>
            <a:r>
              <a:rPr b="0" i="1" lang="pt-BR" sz="3600" u="sng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Joel 2:12,13</a:t>
            </a:r>
            <a:endParaRPr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9574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6"/>
          <p:cNvSpPr txBox="1"/>
          <p:nvPr/>
        </p:nvSpPr>
        <p:spPr>
          <a:xfrm>
            <a:off x="255932" y="227377"/>
            <a:ext cx="8317700" cy="6186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"</a:t>
            </a:r>
            <a:r>
              <a:rPr b="1" i="1" lang="pt-BR" sz="3600">
                <a:solidFill>
                  <a:srgbClr val="A8D08C"/>
                </a:solidFill>
                <a:latin typeface="Arial Narrow"/>
                <a:ea typeface="Arial Narrow"/>
                <a:cs typeface="Arial Narrow"/>
                <a:sym typeface="Arial Narrow"/>
              </a:rPr>
              <a:t>Agora</a:t>
            </a: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, porém", declara o Senhor, </a:t>
            </a:r>
            <a:endParaRPr b="0"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t-BR" sz="3600">
                <a:solidFill>
                  <a:srgbClr val="A8D08C"/>
                </a:solidFill>
                <a:latin typeface="Arial Narrow"/>
                <a:ea typeface="Arial Narrow"/>
                <a:cs typeface="Arial Narrow"/>
                <a:sym typeface="Arial Narrow"/>
              </a:rPr>
              <a:t>"voltem-se </a:t>
            </a: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para mim de todo o coração, </a:t>
            </a:r>
            <a:endParaRPr b="0"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com jejum, lamento e pranto. “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Rasguem o coração, e não as vestes. </a:t>
            </a:r>
            <a:endParaRPr b="0"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Voltem-se para o Senhor, para o seu Deus, </a:t>
            </a:r>
            <a:endParaRPr b="0"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pois ele é misericordioso e compassivo, </a:t>
            </a:r>
            <a:endParaRPr b="0"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muito paciente e cheio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de amor; arrepende-se, e não envia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a desgraça.</a:t>
            </a:r>
            <a:br>
              <a:rPr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                              </a:t>
            </a:r>
            <a:r>
              <a:rPr b="0" i="1" lang="pt-BR" sz="3600" u="sng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Joel 2:12,13</a:t>
            </a:r>
            <a:endParaRPr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9574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7"/>
          <p:cNvSpPr txBox="1"/>
          <p:nvPr/>
        </p:nvSpPr>
        <p:spPr>
          <a:xfrm>
            <a:off x="255932" y="227377"/>
            <a:ext cx="8317700" cy="6186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t-BR" sz="3600">
                <a:solidFill>
                  <a:srgbClr val="A8D08C"/>
                </a:solidFill>
                <a:latin typeface="Arial Narrow"/>
                <a:ea typeface="Arial Narrow"/>
                <a:cs typeface="Arial Narrow"/>
                <a:sym typeface="Arial Narrow"/>
              </a:rPr>
              <a:t>"Agora, </a:t>
            </a: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porém", declara o Senhor, </a:t>
            </a:r>
            <a:endParaRPr b="0"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t-BR" sz="3600">
                <a:solidFill>
                  <a:srgbClr val="A8D08C"/>
                </a:solidFill>
                <a:latin typeface="Arial Narrow"/>
                <a:ea typeface="Arial Narrow"/>
                <a:cs typeface="Arial Narrow"/>
                <a:sym typeface="Arial Narrow"/>
              </a:rPr>
              <a:t>"voltem-se</a:t>
            </a: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para mim </a:t>
            </a:r>
            <a:r>
              <a:rPr b="1" i="1" lang="pt-BR" sz="3600">
                <a:solidFill>
                  <a:srgbClr val="A8D08C"/>
                </a:solidFill>
                <a:latin typeface="Arial Narrow"/>
                <a:ea typeface="Arial Narrow"/>
                <a:cs typeface="Arial Narrow"/>
                <a:sym typeface="Arial Narrow"/>
              </a:rPr>
              <a:t>de todo o coração</a:t>
            </a: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, </a:t>
            </a:r>
            <a:endParaRPr b="0"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com jejum, lamento e pranto. “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i="1" lang="pt-BR" sz="3600">
                <a:solidFill>
                  <a:srgbClr val="A8D08C"/>
                </a:solidFill>
                <a:latin typeface="Arial Narrow"/>
                <a:ea typeface="Arial Narrow"/>
                <a:cs typeface="Arial Narrow"/>
                <a:sym typeface="Arial Narrow"/>
              </a:rPr>
              <a:t>Rasguem o coração</a:t>
            </a: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, e não as vestes. </a:t>
            </a:r>
            <a:endParaRPr b="0"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Voltem-se para o Senhor, para o seu Deus, </a:t>
            </a:r>
            <a:endParaRPr b="0"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pois ele é misericordioso e compassivo, </a:t>
            </a:r>
            <a:endParaRPr b="0"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muito paciente e cheio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de amor; arrepende-se, e não envia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a desgraça.</a:t>
            </a:r>
            <a:br>
              <a:rPr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                              </a:t>
            </a:r>
            <a:r>
              <a:rPr b="0" i="1" lang="pt-BR" sz="3600" u="sng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Joel 2:12,13</a:t>
            </a:r>
            <a:endParaRPr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9574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8"/>
          <p:cNvSpPr txBox="1"/>
          <p:nvPr/>
        </p:nvSpPr>
        <p:spPr>
          <a:xfrm>
            <a:off x="255932" y="227377"/>
            <a:ext cx="8308646" cy="6186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t-BR" sz="3600">
                <a:solidFill>
                  <a:srgbClr val="A8D08C"/>
                </a:solidFill>
                <a:latin typeface="Arial Narrow"/>
                <a:ea typeface="Arial Narrow"/>
                <a:cs typeface="Arial Narrow"/>
                <a:sym typeface="Arial Narrow"/>
              </a:rPr>
              <a:t>"Agora, </a:t>
            </a: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porém", declara o Senhor, </a:t>
            </a:r>
            <a:endParaRPr b="0"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t-BR" sz="3600">
                <a:solidFill>
                  <a:srgbClr val="A8D08C"/>
                </a:solidFill>
                <a:latin typeface="Arial Narrow"/>
                <a:ea typeface="Arial Narrow"/>
                <a:cs typeface="Arial Narrow"/>
                <a:sym typeface="Arial Narrow"/>
              </a:rPr>
              <a:t>"voltem-se</a:t>
            </a: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para mim </a:t>
            </a:r>
            <a:r>
              <a:rPr b="1" i="1" lang="pt-BR" sz="3600">
                <a:solidFill>
                  <a:srgbClr val="A8D08C"/>
                </a:solidFill>
                <a:latin typeface="Arial Narrow"/>
                <a:ea typeface="Arial Narrow"/>
                <a:cs typeface="Arial Narrow"/>
                <a:sym typeface="Arial Narrow"/>
              </a:rPr>
              <a:t>de todo o coração</a:t>
            </a: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, </a:t>
            </a:r>
            <a:endParaRPr b="0"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com jejum, lamento e pranto. “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i="1" lang="pt-BR" sz="3600">
                <a:solidFill>
                  <a:srgbClr val="A8D08C"/>
                </a:solidFill>
                <a:latin typeface="Arial Narrow"/>
                <a:ea typeface="Arial Narrow"/>
                <a:cs typeface="Arial Narrow"/>
                <a:sym typeface="Arial Narrow"/>
              </a:rPr>
              <a:t>Rasguem o coração</a:t>
            </a: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, e não as vestes. </a:t>
            </a:r>
            <a:endParaRPr b="0"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Voltem-se para o Senhor, para o seu Deus, </a:t>
            </a:r>
            <a:endParaRPr b="0"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pois </a:t>
            </a:r>
            <a:r>
              <a:rPr b="1" i="1" lang="pt-BR" sz="3600">
                <a:solidFill>
                  <a:srgbClr val="A8D08C"/>
                </a:solidFill>
                <a:latin typeface="Arial Narrow"/>
                <a:ea typeface="Arial Narrow"/>
                <a:cs typeface="Arial Narrow"/>
                <a:sym typeface="Arial Narrow"/>
              </a:rPr>
              <a:t>ele é misericordioso e compassivo, muito paciente e cheio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t-BR" sz="3600">
                <a:solidFill>
                  <a:srgbClr val="A8D08C"/>
                </a:solidFill>
                <a:latin typeface="Arial Narrow"/>
                <a:ea typeface="Arial Narrow"/>
                <a:cs typeface="Arial Narrow"/>
                <a:sym typeface="Arial Narrow"/>
              </a:rPr>
              <a:t>de amor;</a:t>
            </a: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arrepende-se, e não envia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a desgraça.</a:t>
            </a:r>
            <a:br>
              <a:rPr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i="1" lang="pt-BR" sz="3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                                  </a:t>
            </a:r>
            <a:r>
              <a:rPr b="0" i="1" lang="pt-BR" sz="3600" u="sng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Joel 2:12,13</a:t>
            </a:r>
            <a:endParaRPr i="1" sz="36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2022-09-08T01:48:58Z</dcterms:created>
  <dc:creator>luiz antonio da silva</dc:creator>
</cp:coreProperties>
</file>