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7" r:id="rId2"/>
    <p:sldId id="258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68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9973928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9de300d146ca2e6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9de300d146ca2e6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765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04604" y="296172"/>
            <a:ext cx="6134792" cy="3735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Google Shape;60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61;p14"/>
          <p:cNvSpPr txBox="1"/>
          <p:nvPr/>
        </p:nvSpPr>
        <p:spPr>
          <a:xfrm>
            <a:off x="1443600" y="1885405"/>
            <a:ext cx="625680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500" b="1" dirty="0">
                <a:solidFill>
                  <a:srgbClr val="FFFFFF"/>
                </a:solidFill>
              </a:rPr>
              <a:t>MESA POSTA</a:t>
            </a:r>
            <a:endParaRPr sz="4500" b="1" dirty="0">
              <a:solidFill>
                <a:srgbClr val="FFFFFF"/>
              </a:solidFill>
            </a:endParaRPr>
          </a:p>
        </p:txBody>
      </p:sp>
      <p:pic>
        <p:nvPicPr>
          <p:cNvPr id="6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20813" y="213045"/>
            <a:ext cx="2502374" cy="13282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68;p15">
            <a:extLst>
              <a:ext uri="{FF2B5EF4-FFF2-40B4-BE49-F238E27FC236}">
                <a16:creationId xmlns:a16="http://schemas.microsoft.com/office/drawing/2014/main" xmlns="" id="{D3538A5A-76D7-E46E-3919-99668CB4CCDD}"/>
              </a:ext>
            </a:extLst>
          </p:cNvPr>
          <p:cNvSpPr txBox="1"/>
          <p:nvPr/>
        </p:nvSpPr>
        <p:spPr>
          <a:xfrm>
            <a:off x="867000" y="2834125"/>
            <a:ext cx="7965300" cy="195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900" b="1" dirty="0">
                <a:solidFill>
                  <a:srgbClr val="FFFFFF"/>
                </a:solidFill>
              </a:rPr>
              <a:t>“Preparas-me uma mesa na presença dos meus adversários, unges-me a cabeça com óleo; o meu cálice transborda”.</a:t>
            </a:r>
            <a:endParaRPr sz="2900" b="1" dirty="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900" b="1" dirty="0">
                <a:solidFill>
                  <a:srgbClr val="FFFFFF"/>
                </a:solidFill>
              </a:rPr>
              <a:t>Salmos 23:5</a:t>
            </a:r>
            <a:endParaRPr sz="29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03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Apresentação na tela (16:9)</PresentationFormat>
  <Paragraphs>3</Paragraphs>
  <Slides>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IEQJ_SC</cp:lastModifiedBy>
  <cp:revision>2</cp:revision>
  <dcterms:modified xsi:type="dcterms:W3CDTF">2023-03-09T14:56:43Z</dcterms:modified>
</cp:coreProperties>
</file>