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Sd0ir1S7SXMxRq31Eg2t7LIv9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d747653a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d747653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3221150" y="1247140"/>
            <a:ext cx="7891760" cy="3450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3221150" y="4818126"/>
            <a:ext cx="7891760" cy="1268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3221150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1587710" y="455362"/>
            <a:ext cx="9525200" cy="1550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 rot="5400000">
            <a:off x="4387234" y="-639508"/>
            <a:ext cx="3926152" cy="9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 rot="5400000">
            <a:off x="7173739" y="2237791"/>
            <a:ext cx="5611813" cy="2266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 rot="5400000">
            <a:off x="2326268" y="-173409"/>
            <a:ext cx="5611813" cy="7088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" name="Google Shape;31;p12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3221150" y="1251674"/>
            <a:ext cx="7891760" cy="291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3221150" y="4818126"/>
            <a:ext cx="7891760" cy="1271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3221150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9" name="Google Shape;39;p13"/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3"/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1587709" y="2160016"/>
            <a:ext cx="4425437" cy="3927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6648963" y="2160016"/>
            <a:ext cx="4425437" cy="3927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8" name="Google Shape;48;p14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4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1591056" y="457200"/>
            <a:ext cx="9521854" cy="155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1591057" y="2165086"/>
            <a:ext cx="442569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5"/>
          <p:cNvSpPr txBox="1"/>
          <p:nvPr>
            <p:ph idx="2" type="body"/>
          </p:nvPr>
        </p:nvSpPr>
        <p:spPr>
          <a:xfrm>
            <a:off x="1591056" y="2988998"/>
            <a:ext cx="4425697" cy="309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3" type="body"/>
          </p:nvPr>
        </p:nvSpPr>
        <p:spPr>
          <a:xfrm>
            <a:off x="6687214" y="2165086"/>
            <a:ext cx="442569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4" type="body"/>
          </p:nvPr>
        </p:nvSpPr>
        <p:spPr>
          <a:xfrm>
            <a:off x="6687214" y="2988998"/>
            <a:ext cx="4425696" cy="309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429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1587712" y="455362"/>
            <a:ext cx="4043440" cy="1584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6271232" y="565151"/>
            <a:ext cx="5358384" cy="552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4925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  <a:defRPr sz="1900"/>
            </a:lvl2pPr>
            <a:lvl3pPr indent="-33655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 sz="1700"/>
            </a:lvl3pPr>
            <a:lvl4pPr indent="-32385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1587712" y="2039874"/>
            <a:ext cx="4043440" cy="3829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7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1587711" y="455362"/>
            <a:ext cx="4043436" cy="1584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/>
          <p:nvPr>
            <p:ph idx="2" type="pic"/>
          </p:nvPr>
        </p:nvSpPr>
        <p:spPr>
          <a:xfrm>
            <a:off x="6271232" y="565150"/>
            <a:ext cx="5355607" cy="5522677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1587711" y="2039874"/>
            <a:ext cx="4043436" cy="3829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8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bibliaonline.com.br/ara/jl/1/4+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ibliaonline.com.br/ara/jl/1/6+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ibliaonline.com.br/nvi/jl/1/11,12+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hyperlink" Target="https://www.bibliaonline.com.br/ara/jl/1/4+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ibliaonline.com.br/ara/os/4/6+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ibliaonline.com.br/ara/cl/3/6+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ibliaonline.com.br/nvi/sl/66/10-12+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ibliaonline.com.br/nvi/jl/2/25+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ed747653a0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3050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49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se de uma superfície de madeira escura" id="114" name="Google Shape;114;p1"/>
          <p:cNvPicPr preferRelativeResize="0"/>
          <p:nvPr/>
        </p:nvPicPr>
        <p:blipFill rotWithShape="1">
          <a:blip r:embed="rId3">
            <a:alphaModFix/>
          </a:blip>
          <a:srcRect b="14636" l="0" r="-1" t="755"/>
          <a:stretch/>
        </p:blipFill>
        <p:spPr>
          <a:xfrm>
            <a:off x="-11772" y="-7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25000">
                <a:srgbClr val="ED7D31">
                  <a:alpha val="60000"/>
                </a:srgbClr>
              </a:gs>
              <a:gs pos="50000">
                <a:srgbClr val="A3A3A3">
                  <a:alpha val="54901"/>
                </a:srgbClr>
              </a:gs>
              <a:gs pos="81000">
                <a:srgbClr val="CF9B00">
                  <a:alpha val="49803"/>
                </a:srgbClr>
              </a:gs>
              <a:gs pos="99000">
                <a:srgbClr val="5B9BD5">
                  <a:alpha val="49803"/>
                </a:srgbClr>
              </a:gs>
              <a:gs pos="100000">
                <a:srgbClr val="5B9BD5">
                  <a:alpha val="49803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137452" y="920617"/>
            <a:ext cx="905454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 que deixou o gafanhoto </a:t>
            </a:r>
            <a:r>
              <a:rPr b="0" i="1" lang="pt-BR" sz="4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cortador</a:t>
            </a:r>
            <a:r>
              <a:rPr b="0" i="1" lang="pt-BR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comeu-o o gafanhoto </a:t>
            </a:r>
            <a:r>
              <a:rPr b="0" i="1" lang="pt-BR" sz="4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migrador;</a:t>
            </a:r>
            <a:r>
              <a:rPr b="0" i="1" lang="pt-BR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 que deixou o migrador, comeu-o o gafanhoto </a:t>
            </a:r>
            <a:r>
              <a:rPr b="0" i="1" lang="pt-BR" sz="4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devorador;</a:t>
            </a:r>
            <a:r>
              <a:rPr b="0" i="1" lang="pt-BR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 que deixou o devorador, comeu-o o gafanhoto </a:t>
            </a:r>
            <a:r>
              <a:rPr b="0" i="1" lang="pt-BR" sz="4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destruidor.</a:t>
            </a:r>
            <a:br>
              <a:rPr b="0" i="1" lang="pt-BR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1" lang="pt-BR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40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Joel 1:4</a:t>
            </a:r>
            <a:endParaRPr i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1630017" y="1282148"/>
            <a:ext cx="1033669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Porque veio um povo contra a minha terra, poderoso e inumerável; os seus dentes são dentes de leão, e ele tem os queixais de uma leoa.</a:t>
            </a:r>
            <a:br>
              <a:rPr i="1" lang="pt-B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pt-B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pt-BR" sz="4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Joel 1:6</a:t>
            </a:r>
            <a:endParaRPr i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/>
        </p:nvSpPr>
        <p:spPr>
          <a:xfrm>
            <a:off x="1418810" y="615002"/>
            <a:ext cx="1030936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Desesperem-se, agricultores, chorem, produtores de vinho; fiquem aflitos pelo trigo e pela cevada, porque a colheita foi destruída.</a:t>
            </a:r>
            <a:br>
              <a:rPr i="1" lang="pt-B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vinha está seca, e a figueira murchou; a romãzeira, a palmeira e a macieira, todas as árvores do campo secaram. Secou-se, mais ainda, a alegria dos homens.</a:t>
            </a:r>
            <a:br>
              <a:rPr i="1" lang="pt-B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pt-B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4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Joel 1:11,12</a:t>
            </a:r>
            <a:endParaRPr i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 de uma superfície de madeira escura" id="132" name="Google Shape;132;p4"/>
          <p:cNvPicPr preferRelativeResize="0"/>
          <p:nvPr/>
        </p:nvPicPr>
        <p:blipFill rotWithShape="1">
          <a:blip r:embed="rId3">
            <a:alphaModFix/>
          </a:blip>
          <a:srcRect b="14636" l="0" r="-1" t="755"/>
          <a:stretch/>
        </p:blipFill>
        <p:spPr>
          <a:xfrm>
            <a:off x="-11772" y="-7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3137452" y="920617"/>
            <a:ext cx="905454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 que deixou o gafanhoto </a:t>
            </a:r>
            <a:r>
              <a:rPr i="1" lang="pt-BR" sz="4000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cortador</a:t>
            </a:r>
            <a:r>
              <a:rPr i="1" lang="pt-BR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comeu-o o gafanhoto </a:t>
            </a:r>
            <a:r>
              <a:rPr i="1" lang="pt-BR" sz="4000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migrador;</a:t>
            </a:r>
            <a:r>
              <a:rPr i="1" lang="pt-BR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 que deixou o migrador, comeu-o o gafanhoto </a:t>
            </a:r>
            <a:r>
              <a:rPr i="1" lang="pt-BR" sz="4000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devorador;</a:t>
            </a:r>
            <a:r>
              <a:rPr i="1" lang="pt-BR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 que deixou o devorador, comeu-o o gafanhoto </a:t>
            </a:r>
            <a:r>
              <a:rPr i="1" lang="pt-BR" sz="4000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destruidor.</a:t>
            </a:r>
            <a:br>
              <a:rPr i="1" lang="pt-B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pt-B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pt-BR" sz="4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Joel 1:4</a:t>
            </a:r>
            <a:endParaRPr i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2969314" y="2292122"/>
            <a:ext cx="879861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 meu povo está sendo destruído, porque lhe falta o conhecimento...</a:t>
            </a:r>
            <a:br>
              <a:rPr i="1"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pt-BR" sz="48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Oséias 4:6</a:t>
            </a:r>
            <a:r>
              <a:rPr i="1" lang="pt-BR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i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969314" y="351846"/>
            <a:ext cx="6172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Ignorância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3021495" y="2033705"/>
            <a:ext cx="887812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estas coisas é que vem a ira de Deus [sobre os filhos da desobediência].</a:t>
            </a:r>
            <a:br>
              <a:rPr i="1"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48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Colossenses 3:6</a:t>
            </a:r>
            <a:endParaRPr i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3021495" y="477078"/>
            <a:ext cx="52478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Desobediência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3118400" y="531124"/>
            <a:ext cx="77152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sermos provados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3038887" y="1699016"/>
            <a:ext cx="894770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Pois tu, ó Deus, nos submeteste à </a:t>
            </a:r>
            <a:r>
              <a:rPr b="1" i="1" lang="pt-BR" sz="3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prova</a:t>
            </a:r>
            <a:r>
              <a:rPr b="0" i="1" lang="pt-BR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 nos refinaste como a prata.</a:t>
            </a:r>
            <a:br>
              <a:rPr i="1" lang="pt-BR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Fizeste-nos cair numa armadilha e sobre nossas costas puseste fardos.</a:t>
            </a:r>
            <a:br>
              <a:rPr i="1" lang="pt-BR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Deixaste que os inimigos cavalgassem sobre a nossa cabeça; passamos pelo fogo e pela água, </a:t>
            </a:r>
            <a:r>
              <a:rPr b="1" i="1" lang="pt-BR" sz="3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mas a um lugar de fartura nos trouxeste.</a:t>
            </a:r>
            <a:br>
              <a:rPr b="1" i="1" lang="pt-BR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pt-BR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3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Salmos 66:10-12</a:t>
            </a:r>
            <a:endParaRPr i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3250097" y="2574236"/>
            <a:ext cx="881600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Vou compensá-los pelos anos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 colheitas que os gafanhotos destruíram...</a:t>
            </a:r>
            <a:br>
              <a:rPr i="1" lang="pt-B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1" lang="pt-B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pt-BR" sz="44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Joel 2:25</a:t>
            </a:r>
            <a:r>
              <a:rPr b="0" i="1" lang="pt-BR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i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3250097" y="496955"/>
            <a:ext cx="77922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PROMESSA DAQUELE QUE NÃO FALHA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rweav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2022-09-01T11:26:24Z</dcterms:created>
  <dc:creator>luiz antonio da silva</dc:creator>
</cp:coreProperties>
</file>