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E3ACA6-4269-4E68-8F0C-5D351DAC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CDCB44-7B0B-4856-95EE-B2E713C2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7E06AE-189F-4BA5-AE94-3EDE40CC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916F50-7640-46DD-98F5-2E9D107E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CDCB44-7B0B-4856-95EE-B2E713C2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BA9C3F-44CD-4BA6-BC54-A1ADB896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8119F5-AB51-4D23-A94A-3643F60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CDCB44-7B0B-4856-95EE-B2E713C2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F1A750-2506-4384-B275-9A97D371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FA92-9EEC-41BB-A0C7-1FA49DF6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31231-99F0-4DA8-9557-9EB3B816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8CA0EA-EDF6-4E24-ACE7-07521C8E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1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2</cp:revision>
  <dcterms:created xsi:type="dcterms:W3CDTF">2020-01-17T14:16:46Z</dcterms:created>
  <dcterms:modified xsi:type="dcterms:W3CDTF">2020-01-17T15:00:09Z</dcterms:modified>
</cp:coreProperties>
</file>