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7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20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1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79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46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8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337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557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70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44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03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0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3D2E-6768-443F-A2D0-75CC148E18BC}" type="datetimeFigureOut">
              <a:rPr lang="pt-BR" smtClean="0"/>
              <a:t>12/01/2019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26C1E-4CB3-4416-AC5D-AE659A087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876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aon.com/versiculo/isaias_29_1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ibliaon.com/versiculo/joao_4_24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9" y="105625"/>
            <a:ext cx="982703" cy="104731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76" y="5686368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751871" y="2459504"/>
            <a:ext cx="67168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ADORAÇÃO</a:t>
            </a:r>
            <a:endParaRPr lang="pt-BR" sz="8000" dirty="0">
              <a:solidFill>
                <a:schemeClr val="bg1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A1892F6-D7F8-4770-A601-46FD2CE34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680" y="105625"/>
            <a:ext cx="982703" cy="10473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7F3E915-20A4-4B7E-8E76-8B566FA3A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3" y="5686368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4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522" y="5678657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415914" y="1179343"/>
            <a:ext cx="73601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que é adoração?</a:t>
            </a:r>
            <a:endParaRPr lang="pt-BR" sz="80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387" y="5625355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0059" y="185331"/>
            <a:ext cx="1217194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774" indent="-616774" algn="ctr" defTabSz="576439">
              <a:spcBef>
                <a:spcPts val="4134"/>
              </a:spcBef>
              <a:defRPr sz="3330"/>
            </a:pPr>
            <a:r>
              <a:rPr lang="pt-BR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&gt;&gt;Prostrar-se (Entrega Total)</a:t>
            </a:r>
          </a:p>
          <a:p>
            <a:pPr algn="ctr" defTabSz="350876">
              <a:spcBef>
                <a:spcPts val="0"/>
              </a:spcBef>
              <a:buClr>
                <a:srgbClr val="454545"/>
              </a:buClr>
              <a:defRPr sz="3330" b="1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pt-BR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&gt;&gt;Mente e coração precisam estar voltados para Deus</a:t>
            </a:r>
          </a:p>
          <a:p>
            <a:pPr marL="1315786" indent="-1315786" defTabSz="350876">
              <a:spcBef>
                <a:spcPts val="0"/>
              </a:spcBef>
              <a:buClr>
                <a:srgbClr val="454545"/>
              </a:buClr>
              <a:buFont typeface="ArialUnicodeMS"/>
              <a:buChar char="⁃"/>
              <a:defRPr sz="3330" b="1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pt-BR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 defTabSz="350876">
              <a:defRPr sz="2442">
                <a:solidFill>
                  <a:srgbClr val="45454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Senhor diz: "Esse povo se aproxima de mim com a boca e me honra com os lábios, mas o seu coração está longe de mim. A adoração que me prestam é feita só de regras ensinadas por homens”. </a:t>
            </a: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Isaías 29:13</a:t>
            </a: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454545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pt-BR" sz="33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350876">
              <a:defRPr sz="2442" i="1">
                <a:solidFill>
                  <a:srgbClr val="454545"/>
                </a:solidFill>
                <a:uFill>
                  <a:solidFill>
                    <a:srgbClr val="454545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lang="pt-BR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 defTabSz="451125">
              <a:defRPr sz="2442">
                <a:solidFill>
                  <a:srgbClr val="333333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“Deus é espírito, e é necessário que os seus adoradores o </a:t>
            </a:r>
          </a:p>
          <a:p>
            <a:pPr algn="ctr" defTabSz="451125">
              <a:defRPr sz="2442">
                <a:solidFill>
                  <a:srgbClr val="333333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adorem em espírito e em verdade". </a:t>
            </a:r>
            <a:r>
              <a:rPr lang="pt-BR" sz="33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João 4:24</a:t>
            </a:r>
          </a:p>
          <a:p>
            <a:pPr algn="ctr" defTabSz="451125">
              <a:defRPr sz="2812" b="1" u="sng">
                <a:solidFill>
                  <a:srgbClr val="049DD9"/>
                </a:solidFill>
                <a:uFill>
                  <a:solidFill>
                    <a:srgbClr val="049DD9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pPr>
            <a:endParaRPr lang="pt-BR" sz="3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1D84E7-0A1F-49D4-87DB-57BE94468650}"/>
              </a:ext>
            </a:extLst>
          </p:cNvPr>
          <p:cNvSpPr txBox="1"/>
          <p:nvPr/>
        </p:nvSpPr>
        <p:spPr>
          <a:xfrm>
            <a:off x="333953" y="5349230"/>
            <a:ext cx="112387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adoração alegra o coração de Deus </a:t>
            </a:r>
          </a:p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 nos aproxima Dele. A adoração nos renova.</a:t>
            </a:r>
          </a:p>
        </p:txBody>
      </p:sp>
    </p:spTree>
    <p:extLst>
      <p:ext uri="{BB962C8B-B14F-4D97-AF65-F5344CB8AC3E}">
        <p14:creationId xmlns:p14="http://schemas.microsoft.com/office/powerpoint/2010/main" val="296610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26776" y="961979"/>
            <a:ext cx="11738447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774" defTabSz="576439">
              <a:defRPr sz="3330"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&gt;&gt;Através da minha vida diária em tudo que faço. </a:t>
            </a:r>
          </a:p>
          <a:p>
            <a:pPr marL="616774" defTabSz="576439">
              <a:defRPr sz="3330"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&gt;&gt;Amando a Deus e o honrando através das minhas atitudes.  </a:t>
            </a:r>
          </a:p>
          <a:p>
            <a:pPr marL="616774" defTabSz="576439">
              <a:defRPr sz="3330"/>
            </a:pPr>
            <a:r>
              <a:rPr lang="pt-BR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&gt;&gt;Ame o Senhor, o seu Deus, de todo o seu coração, de toda a sua alma e de todas as suas forças. (Deuteronômio 6:5)</a:t>
            </a:r>
          </a:p>
          <a:p>
            <a:pPr marL="616774" algn="ctr" defTabSz="576439">
              <a:defRPr sz="3330"/>
            </a:pPr>
            <a:endParaRPr lang="pt-B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16774" algn="r" defTabSz="576439">
              <a:defRPr sz="3330"/>
            </a:pPr>
            <a:r>
              <a:rPr lang="pt-BR" sz="33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“Quem tem os meus mandamentos e lhes obedece, esse é o que me ama. Aquele que me ama será amado por meu Pai, e eu também o amarei e me revelarei a ele". João 14:21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F48E7EC-CC30-4665-BA79-2F4A03BD6A2E}"/>
              </a:ext>
            </a:extLst>
          </p:cNvPr>
          <p:cNvSpPr txBox="1"/>
          <p:nvPr/>
        </p:nvSpPr>
        <p:spPr>
          <a:xfrm>
            <a:off x="1081546" y="100205"/>
            <a:ext cx="10491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 que forma posso adorar a Deus?</a:t>
            </a:r>
            <a:endParaRPr lang="pt-BR" sz="5000" b="1" u="sng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9127E4C-7F3F-45D3-AFC6-A50BEF1F5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" y="5672381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3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386" y="5710481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53543" y="1261286"/>
            <a:ext cx="11810546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774" defTabSz="576439">
              <a:defRPr sz="3330"/>
            </a:pPr>
            <a:r>
              <a:rPr lang="pt-B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&gt;&gt;Inserir a adoração na Cultura da igreja, dando exemplo. Expressão contagia.</a:t>
            </a:r>
          </a:p>
          <a:p>
            <a:pPr marL="616774" defTabSz="576439">
              <a:defRPr sz="3330"/>
            </a:pPr>
            <a:r>
              <a:rPr lang="pt-B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&gt;&gt;Conexão entre o ministério, proporcionando dinâmica no culto.</a:t>
            </a:r>
          </a:p>
          <a:p>
            <a:pPr marL="616774" defTabSz="576439">
              <a:defRPr sz="3330"/>
            </a:pPr>
            <a:r>
              <a:rPr lang="pt-BR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&gt;&gt;Criar uma Atmosfera diferente e especial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pt-BR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616774" defTabSz="576439">
              <a:defRPr sz="3330"/>
            </a:pPr>
            <a:endParaRPr lang="pt-BR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F48E7EC-CC30-4665-BA79-2F4A03BD6A2E}"/>
              </a:ext>
            </a:extLst>
          </p:cNvPr>
          <p:cNvSpPr txBox="1"/>
          <p:nvPr/>
        </p:nvSpPr>
        <p:spPr>
          <a:xfrm>
            <a:off x="590194" y="186766"/>
            <a:ext cx="109825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Como conduzir a igreja a  adoração? </a:t>
            </a:r>
            <a:endParaRPr lang="pt-BR" sz="5000" b="1" u="sng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098E346-34E9-49F9-A8A9-25832E8EC0CB}"/>
              </a:ext>
            </a:extLst>
          </p:cNvPr>
          <p:cNvSpPr txBox="1"/>
          <p:nvPr/>
        </p:nvSpPr>
        <p:spPr>
          <a:xfrm>
            <a:off x="333952" y="4732242"/>
            <a:ext cx="11238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6774" algn="ctr" defTabSz="576439">
              <a:defRPr sz="3330"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IGREJA ADORADORA.</a:t>
            </a:r>
          </a:p>
          <a:p>
            <a:pPr marL="616774" algn="ctr" defTabSz="576439">
              <a:defRPr sz="3330"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FOMOS PLANEJADOS PARA</a:t>
            </a:r>
          </a:p>
          <a:p>
            <a:pPr marL="616774" algn="ctr" defTabSz="576439">
              <a:defRPr sz="3330"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O LOUVOR A DEUS!</a:t>
            </a:r>
          </a:p>
        </p:txBody>
      </p:sp>
    </p:spTree>
    <p:extLst>
      <p:ext uri="{BB962C8B-B14F-4D97-AF65-F5344CB8AC3E}">
        <p14:creationId xmlns:p14="http://schemas.microsoft.com/office/powerpoint/2010/main" val="65604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3B92839-57F0-449A-96BF-DAAE3795BE90}"/>
              </a:ext>
            </a:extLst>
          </p:cNvPr>
          <p:cNvSpPr txBox="1">
            <a:spLocks/>
          </p:cNvSpPr>
          <p:nvPr/>
        </p:nvSpPr>
        <p:spPr>
          <a:xfrm>
            <a:off x="919119" y="1581432"/>
            <a:ext cx="10742998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pt-BR" sz="6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 fui planejado para o louvor a Deus.</a:t>
            </a:r>
            <a:endParaRPr kumimoji="0" lang="pt-BR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80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0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270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ArialUnicodeMS</vt:lpstr>
      <vt:lpstr>Calibri</vt:lpstr>
      <vt:lpstr>Calibri Light</vt:lpstr>
      <vt:lpstr>Cambria</vt:lpstr>
      <vt:lpstr>Impact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Raissa</dc:creator>
  <cp:lastModifiedBy>Raissa</cp:lastModifiedBy>
  <cp:revision>13</cp:revision>
  <dcterms:created xsi:type="dcterms:W3CDTF">2019-01-11T20:21:58Z</dcterms:created>
  <dcterms:modified xsi:type="dcterms:W3CDTF">2019-01-12T15:47:33Z</dcterms:modified>
</cp:coreProperties>
</file>