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58" r:id="rId4"/>
    <p:sldId id="259" r:id="rId5"/>
    <p:sldId id="260" r:id="rId6"/>
    <p:sldId id="261" r:id="rId7"/>
    <p:sldId id="273" r:id="rId8"/>
    <p:sldId id="26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67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87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50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2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66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31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32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41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06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193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780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457200"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91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26" y="140342"/>
            <a:ext cx="6191034" cy="659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5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5737A99-5C15-484F-B77C-E6739DF663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019" y="105625"/>
            <a:ext cx="982703" cy="104731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76" y="5686368"/>
            <a:ext cx="982703" cy="1047314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47879E8-E710-498B-8E25-343C8DD446F6}"/>
              </a:ext>
            </a:extLst>
          </p:cNvPr>
          <p:cNvSpPr txBox="1"/>
          <p:nvPr/>
        </p:nvSpPr>
        <p:spPr>
          <a:xfrm>
            <a:off x="3360447" y="2459504"/>
            <a:ext cx="54711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SERVIÇO</a:t>
            </a:r>
            <a:endParaRPr lang="pt-BR" sz="8000" dirty="0">
              <a:solidFill>
                <a:schemeClr val="bg1"/>
              </a:solidFill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A1892F6-D7F8-4770-A601-46FD2CE342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680" y="105625"/>
            <a:ext cx="982703" cy="104731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7F3E915-20A4-4B7E-8E76-8B566FA3AA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553" y="5686368"/>
            <a:ext cx="982703" cy="104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29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5737A99-5C15-484F-B77C-E6739DF663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265" y="5381009"/>
            <a:ext cx="982703" cy="1047314"/>
          </a:xfrm>
          <a:prstGeom prst="rect">
            <a:avLst/>
          </a:prstGeom>
        </p:spPr>
      </p:pic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54B8A61F-3C1D-43A7-805A-C46AE33E18A4}"/>
              </a:ext>
            </a:extLst>
          </p:cNvPr>
          <p:cNvSpPr txBox="1">
            <a:spLocks/>
          </p:cNvSpPr>
          <p:nvPr/>
        </p:nvSpPr>
        <p:spPr>
          <a:xfrm>
            <a:off x="488032" y="359032"/>
            <a:ext cx="11047243" cy="613993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   &gt;&gt; O  propósito do SERVIÇO </a:t>
            </a: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visa pensar </a:t>
            </a: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estrategicamente e desenvolver ações para que a essência do SERVIÇO aconteça na igreja como um todo.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endParaRPr kumimoji="0" lang="pt-BR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  “</a:t>
            </a:r>
            <a:r>
              <a:rPr kumimoji="0" lang="pt-BR" sz="30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Como o Filho do homem, que não veio para ser servido, mas para servir e dar a sua vida em resgate por muito.”</a:t>
            </a:r>
            <a:r>
              <a:rPr lang="pt-BR" sz="3000" b="1" i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</a:t>
            </a:r>
            <a:r>
              <a:rPr lang="pt-BR" sz="3000" b="1" i="1" noProof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Mt</a:t>
            </a:r>
            <a:r>
              <a:rPr lang="pt-BR" sz="3000" b="1" i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20:28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pt-BR" sz="3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  “A  maior posição no reino de Deus é ser servo</a:t>
            </a:r>
            <a:r>
              <a:rPr lang="pt-B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”.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pt-BR" sz="3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Pr. Luiz </a:t>
            </a:r>
            <a:r>
              <a:rPr kumimoji="0" lang="pt-BR" sz="34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Antonio</a:t>
            </a:r>
            <a:r>
              <a:rPr kumimoji="0" lang="pt-BR" sz="3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425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88031" y="1237957"/>
            <a:ext cx="11134578" cy="4979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Disse-lhes Jesus: "Meu Pai continua trabalhando até hoje, e eu também estou trabalhando“. </a:t>
            </a:r>
            <a:r>
              <a:rPr lang="pt-BR" sz="3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Jo</a:t>
            </a:r>
            <a:r>
              <a:rPr lang="pt-BR" sz="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5:37</a:t>
            </a:r>
          </a:p>
          <a:p>
            <a:pPr>
              <a:buNone/>
            </a:pPr>
            <a:r>
              <a:rPr lang="pt-BR" sz="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</a:t>
            </a:r>
          </a:p>
          <a:p>
            <a:pPr>
              <a:buNone/>
            </a:pPr>
            <a:r>
              <a:rPr lang="pt-BR" sz="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</a:t>
            </a:r>
            <a:endParaRPr lang="pt-BR" sz="3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None/>
            </a:pPr>
            <a:r>
              <a:rPr lang="pt-BR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Jesus afirma não somente que tem uma comunhão íntima com o Pai, mas que também é semelhante a Ele em sua natureza.</a:t>
            </a:r>
          </a:p>
          <a:p>
            <a:pPr>
              <a:buNone/>
            </a:pPr>
            <a:endParaRPr lang="pt-BR" dirty="0">
              <a:latin typeface="+mj-lt"/>
            </a:endParaRPr>
          </a:p>
          <a:p>
            <a:pPr>
              <a:buNone/>
            </a:pPr>
            <a:endParaRPr lang="pt-BR" dirty="0">
              <a:latin typeface="+mj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5737A99-5C15-484F-B77C-E6739DF663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1" y="5161822"/>
            <a:ext cx="1188368" cy="126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80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88031" y="572838"/>
            <a:ext cx="11465169" cy="571232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dirty="0"/>
              <a:t>   </a:t>
            </a:r>
            <a:r>
              <a:rPr lang="pt-BR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 serviço na igreja é um pilar de </a:t>
            </a:r>
          </a:p>
          <a:p>
            <a:pPr algn="ctr">
              <a:buNone/>
            </a:pPr>
            <a:r>
              <a:rPr lang="pt-BR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edificação e consolidação.</a:t>
            </a:r>
          </a:p>
          <a:p>
            <a:pPr>
              <a:buNone/>
            </a:pPr>
            <a:endParaRPr lang="pt-BR" sz="3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None/>
            </a:pPr>
            <a:endParaRPr lang="pt-BR" sz="3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None/>
            </a:pPr>
            <a:r>
              <a:rPr lang="pt-BR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“</a:t>
            </a:r>
            <a:r>
              <a:rPr lang="pt-BR" sz="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Portanto, meus amados irmãos, mantenham-se firmes, e que nada os abale. Sejam sempre dedicados à obra do Senhor, pois vocês sabem que, no Senhor, o trabalho de vocês não será inútil”. </a:t>
            </a:r>
          </a:p>
          <a:p>
            <a:pPr>
              <a:buNone/>
            </a:pPr>
            <a:r>
              <a:rPr lang="pt-BR" sz="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 Co 15:58</a:t>
            </a:r>
          </a:p>
          <a:p>
            <a:pPr>
              <a:buNone/>
            </a:pPr>
            <a:r>
              <a:rPr lang="pt-BR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           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5737A99-5C15-484F-B77C-E6739DF663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1" y="5161822"/>
            <a:ext cx="1188368" cy="126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4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5737A99-5C15-484F-B77C-E6739DF663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1" y="5161822"/>
            <a:ext cx="1188368" cy="1266501"/>
          </a:xfrm>
          <a:prstGeom prst="rect">
            <a:avLst/>
          </a:prstGeom>
        </p:spPr>
      </p:pic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04447" y="356101"/>
            <a:ext cx="11299522" cy="626978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3600" dirty="0">
                <a:solidFill>
                  <a:schemeClr val="bg1"/>
                </a:solidFill>
              </a:rPr>
              <a:t>  </a:t>
            </a: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Quando você serve alguém, permite que o evangelho caminhe na direção dos </a:t>
            </a:r>
          </a:p>
          <a:p>
            <a:pPr algn="ctr">
              <a:buNone/>
            </a:pP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propósitos de Deus.</a:t>
            </a:r>
          </a:p>
          <a:p>
            <a:pPr>
              <a:buNone/>
            </a:pP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None/>
            </a:pP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None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 ato do serviço na </a:t>
            </a:r>
            <a:r>
              <a:rPr 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igreja reúne grande </a:t>
            </a: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poder e alegria, encontrados apenas quando você dá o melhor de si em favor dos outros. </a:t>
            </a:r>
          </a:p>
          <a:p>
            <a:pPr>
              <a:buNone/>
            </a:pPr>
            <a:endParaRPr lang="pt-BR" sz="3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None/>
            </a:pPr>
            <a:r>
              <a:rPr lang="pt-BR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 Revolução do Voluntariado.</a:t>
            </a:r>
          </a:p>
          <a:p>
            <a:pPr>
              <a:buNone/>
            </a:pPr>
            <a:r>
              <a:rPr lang="pt-BR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Bill </a:t>
            </a:r>
            <a:r>
              <a:rPr lang="pt-BR" sz="33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Hybels</a:t>
            </a:r>
            <a:endParaRPr lang="pt-BR" sz="33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79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63B92839-57F0-449A-96BF-DAAE3795BE90}"/>
              </a:ext>
            </a:extLst>
          </p:cNvPr>
          <p:cNvSpPr txBox="1">
            <a:spLocks/>
          </p:cNvSpPr>
          <p:nvPr/>
        </p:nvSpPr>
        <p:spPr>
          <a:xfrm>
            <a:off x="958875" y="2270545"/>
            <a:ext cx="10742998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  <a:defRPr/>
            </a:pPr>
            <a:r>
              <a:rPr lang="pt-BR" sz="6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Eu fui moldado para servir.</a:t>
            </a:r>
            <a:endParaRPr kumimoji="0" lang="pt-BR" sz="6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356" y="5598847"/>
            <a:ext cx="982703" cy="104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180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26" y="140342"/>
            <a:ext cx="6191034" cy="659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11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236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Impact</vt:lpstr>
      <vt:lpstr>Wingdings 2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IEQ SANTA LUCIA</dc:creator>
  <cp:lastModifiedBy>Raissa</cp:lastModifiedBy>
  <cp:revision>6</cp:revision>
  <dcterms:created xsi:type="dcterms:W3CDTF">2019-01-12T14:51:37Z</dcterms:created>
  <dcterms:modified xsi:type="dcterms:W3CDTF">2019-01-12T15:41:45Z</dcterms:modified>
</cp:coreProperties>
</file>