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74" r:id="rId2"/>
    <p:sldId id="269" r:id="rId3"/>
    <p:sldId id="270" r:id="rId4"/>
    <p:sldId id="271" r:id="rId5"/>
    <p:sldId id="272" r:id="rId6"/>
    <p:sldId id="27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704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09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14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795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11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69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93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62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613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03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02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16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26" y="140342"/>
            <a:ext cx="6191034" cy="659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64084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5737A99-5C15-484F-B77C-E6739DF663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019" y="105625"/>
            <a:ext cx="982703" cy="104731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76" y="5686368"/>
            <a:ext cx="982703" cy="104731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A1892F6-D7F8-4770-A601-46FD2CE34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680" y="105625"/>
            <a:ext cx="982703" cy="104731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7F3E915-20A4-4B7E-8E76-8B566FA3AA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553" y="5686368"/>
            <a:ext cx="982703" cy="1047314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D252A543-50FB-4C80-96E2-20AF382DA2BA}"/>
              </a:ext>
            </a:extLst>
          </p:cNvPr>
          <p:cNvSpPr txBox="1"/>
          <p:nvPr/>
        </p:nvSpPr>
        <p:spPr>
          <a:xfrm>
            <a:off x="2201904" y="2565573"/>
            <a:ext cx="7512135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5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MISSÕES</a:t>
            </a:r>
            <a:endParaRPr lang="pt-BR" sz="105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59513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599" y="5552897"/>
            <a:ext cx="982703" cy="1047314"/>
          </a:xfrm>
          <a:prstGeom prst="rect">
            <a:avLst/>
          </a:prstGeom>
        </p:spPr>
      </p:pic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6C86FCA5-C7EF-4702-96AE-3223F6E67432}"/>
              </a:ext>
            </a:extLst>
          </p:cNvPr>
          <p:cNvSpPr txBox="1">
            <a:spLocks/>
          </p:cNvSpPr>
          <p:nvPr/>
        </p:nvSpPr>
        <p:spPr>
          <a:xfrm>
            <a:off x="661196" y="257790"/>
            <a:ext cx="10869607" cy="36108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60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Missões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kumimoji="0" lang="pt-BR" sz="3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Missão é um encargo, uma incumbência, um propósito, é uma função específica que se confere a alguém para fazer algo, é um compromisso, um dever.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3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EMPATIA = MISÉRICORDIA</a:t>
            </a:r>
            <a:endParaRPr kumimoji="0" lang="pt-BR" sz="2000" b="0" i="0" u="sng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Rockwell" panose="02060603020205020403"/>
            </a:endParaRPr>
          </a:p>
        </p:txBody>
      </p:sp>
      <p:sp>
        <p:nvSpPr>
          <p:cNvPr id="6" name="Espaço Reservado para Conteúdo 2">
            <a:extLst>
              <a:ext uri="{FF2B5EF4-FFF2-40B4-BE49-F238E27FC236}">
                <a16:creationId xmlns:a16="http://schemas.microsoft.com/office/drawing/2014/main" id="{EB4C63B9-62CC-485D-A6F6-8926C2A1485C}"/>
              </a:ext>
            </a:extLst>
          </p:cNvPr>
          <p:cNvSpPr txBox="1">
            <a:spLocks/>
          </p:cNvSpPr>
          <p:nvPr/>
        </p:nvSpPr>
        <p:spPr>
          <a:xfrm>
            <a:off x="244698" y="4197302"/>
            <a:ext cx="11774657" cy="30264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buNone/>
              <a:defRPr/>
            </a:pPr>
            <a:r>
              <a:rPr lang="pt-BR" sz="30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“Portanto, IDE e façam DISCÍPULOS de todas as nações, batizando-os em nome do Pai e do Filho e do Espírito Santo, ensinando-os a obedecer a tudo o que eu ordenei a vocês. E eu estarei sempre com vocês, até o fim dos tempos". Mateus 28:19-20</a:t>
            </a:r>
          </a:p>
        </p:txBody>
      </p:sp>
    </p:spTree>
    <p:extLst>
      <p:ext uri="{BB962C8B-B14F-4D97-AF65-F5344CB8AC3E}">
        <p14:creationId xmlns:p14="http://schemas.microsoft.com/office/powerpoint/2010/main" val="4167531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4F179EF9-F897-49A9-91C3-FC96DBD80EFF}"/>
              </a:ext>
            </a:extLst>
          </p:cNvPr>
          <p:cNvSpPr txBox="1">
            <a:spLocks/>
          </p:cNvSpPr>
          <p:nvPr/>
        </p:nvSpPr>
        <p:spPr>
          <a:xfrm>
            <a:off x="977069" y="1944568"/>
            <a:ext cx="10227212" cy="4186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Missões é sair da Zona de Conforto e ter coragem para ir .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Comunicar o evangelho com alegria e fé.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Missões não tem haver com LUGAR e sim com PROPÓSITO.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61C7293D-881E-4C97-8567-3D11EF64D020}"/>
              </a:ext>
            </a:extLst>
          </p:cNvPr>
          <p:cNvSpPr txBox="1">
            <a:spLocks/>
          </p:cNvSpPr>
          <p:nvPr/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000" b="1" i="0" u="none" strike="noStrike" kern="1200" cap="all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VISÃO - MISSÕES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356" y="5598847"/>
            <a:ext cx="982703" cy="104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2000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61C7293D-881E-4C97-8567-3D11EF64D020}"/>
              </a:ext>
            </a:extLst>
          </p:cNvPr>
          <p:cNvSpPr txBox="1">
            <a:spLocks/>
          </p:cNvSpPr>
          <p:nvPr/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6000" b="1" i="0" u="none" strike="noStrike" kern="1200" cap="all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AÇÃO – MISSÕES</a:t>
            </a:r>
            <a:br>
              <a:rPr kumimoji="0" lang="pt-BR" sz="6000" b="1" i="0" u="none" strike="noStrike" kern="1200" cap="all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kumimoji="0" lang="pt-BR" sz="6000" b="1" i="0" u="none" strike="noStrike" kern="1200" cap="all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5 LINGUAGENS DO AMOR</a:t>
            </a:r>
          </a:p>
        </p:txBody>
      </p:sp>
      <p:sp>
        <p:nvSpPr>
          <p:cNvPr id="5" name="Espaço Reservado para Conteúdo 2">
            <a:extLst>
              <a:ext uri="{FF2B5EF4-FFF2-40B4-BE49-F238E27FC236}">
                <a16:creationId xmlns:a16="http://schemas.microsoft.com/office/drawing/2014/main" id="{4F179EF9-F897-49A9-91C3-FC96DBD80EFF}"/>
              </a:ext>
            </a:extLst>
          </p:cNvPr>
          <p:cNvSpPr txBox="1">
            <a:spLocks/>
          </p:cNvSpPr>
          <p:nvPr/>
        </p:nvSpPr>
        <p:spPr>
          <a:xfrm>
            <a:off x="1017431" y="2425318"/>
            <a:ext cx="10353675" cy="418658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PALAVRA DE AFIRMAÇÃO &gt;&gt; Encorajamento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QUALIDADE DE TEMPO &gt;&gt; Um tempo proveitoso de conversa.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RECEBER PRESENTES &gt;&gt; Não é o presente, mas a atitude que fará a diferença. 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FORMAS DE SERVIR &gt;&gt; São atos que mostram o amor para a pessoa.</a:t>
            </a:r>
          </a:p>
          <a:p>
            <a:pPr marL="457200" marR="0" lvl="0" indent="-4572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TOQUE FÍSICO &gt;&gt; Sinestésico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356" y="5598847"/>
            <a:ext cx="982703" cy="104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0314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63B92839-57F0-449A-96BF-DAAE3795BE90}"/>
              </a:ext>
            </a:extLst>
          </p:cNvPr>
          <p:cNvSpPr txBox="1">
            <a:spLocks/>
          </p:cNvSpPr>
          <p:nvPr/>
        </p:nvSpPr>
        <p:spPr>
          <a:xfrm>
            <a:off x="919119" y="1581432"/>
            <a:ext cx="10742998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t-BR" sz="6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Eu </a:t>
            </a:r>
            <a:r>
              <a:rPr lang="pt-BR" sz="6600" b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fui feito </a:t>
            </a:r>
            <a:r>
              <a:rPr kumimoji="0" lang="pt-BR" sz="66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para </a:t>
            </a:r>
            <a:r>
              <a:rPr kumimoji="0" lang="pt-BR" sz="6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Cambria" panose="02040503050406030204" pitchFamily="18" charset="0"/>
                <a:ea typeface="Cambria" panose="02040503050406030204" pitchFamily="18" charset="0"/>
              </a:rPr>
              <a:t>uma missão!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356" y="5598847"/>
            <a:ext cx="982703" cy="104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180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26" y="140342"/>
            <a:ext cx="6191034" cy="659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11327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TM04033921[[fn=Damasco]]</Template>
  <TotalTime>635</TotalTime>
  <Words>146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Impact</vt:lpstr>
      <vt:lpstr>Rockwell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INSIGTH INSPIRE 2018</dc:title>
  <dc:creator>Diogo Santos</dc:creator>
  <cp:lastModifiedBy>Raissa</cp:lastModifiedBy>
  <cp:revision>31</cp:revision>
  <dcterms:created xsi:type="dcterms:W3CDTF">2018-09-11T13:55:47Z</dcterms:created>
  <dcterms:modified xsi:type="dcterms:W3CDTF">2019-01-12T15:40:47Z</dcterms:modified>
</cp:coreProperties>
</file>