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6" r:id="rId4"/>
    <p:sldId id="271" r:id="rId5"/>
    <p:sldId id="272" r:id="rId6"/>
    <p:sldId id="273" r:id="rId7"/>
    <p:sldId id="260" r:id="rId8"/>
    <p:sldId id="265" r:id="rId9"/>
    <p:sldId id="268" r:id="rId10"/>
    <p:sldId id="274" r:id="rId11"/>
    <p:sldId id="270" r:id="rId12"/>
    <p:sldId id="275" r:id="rId13"/>
    <p:sldId id="263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B0BE9-4EAE-4F5C-B4AD-515CCCC79B01}" type="datetimeFigureOut">
              <a:rPr lang="pt-BR" smtClean="0"/>
              <a:pPr/>
              <a:t>12/01/2019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026B-9509-4A4A-9BFD-7C5BECCC3E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2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1100635" y="192775"/>
            <a:ext cx="98919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 ORDEM DE JESUS...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F03CE64-8DAC-48B8-82BE-26414F77861E}"/>
              </a:ext>
            </a:extLst>
          </p:cNvPr>
          <p:cNvSpPr txBox="1"/>
          <p:nvPr/>
        </p:nvSpPr>
        <p:spPr>
          <a:xfrm>
            <a:off x="807220" y="1725410"/>
            <a:ext cx="1085929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“Portanto, vão e façam discípulos de todas as nações, batizando-os em nome do Pai e do Filho e do Espírito Santo, ensinando-os a obedecer a tudo o que eu lhes ordenei. E eu estarei sempre com vocês, até o fim dos tempos”. Mateus 28: 19</a:t>
            </a:r>
          </a:p>
        </p:txBody>
      </p:sp>
    </p:spTree>
    <p:extLst>
      <p:ext uri="{BB962C8B-B14F-4D97-AF65-F5344CB8AC3E}">
        <p14:creationId xmlns:p14="http://schemas.microsoft.com/office/powerpoint/2010/main" val="1255331280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4.bp.blogspot.com/-J5GGAERJ-tc/Tq6m8uritlI/AAAAAAAACPw/4QPg3wL0zh8/s1600/fo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494076" y="5157192"/>
            <a:ext cx="3203848" cy="1298435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1536350" y="722371"/>
            <a:ext cx="914400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Você foi criado para tornar-se semelhante a Cristo.</a:t>
            </a:r>
            <a:endParaRPr lang="pt-BR" sz="5000" b="1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24000" y="3140968"/>
            <a:ext cx="914400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 DISCIPULADO faz parte da CULTURA de sua Igreja</a:t>
            </a:r>
            <a:endParaRPr lang="pt-BR" sz="5000" b="1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4483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63B92839-57F0-449A-96BF-DAAE3795BE90}"/>
              </a:ext>
            </a:extLst>
          </p:cNvPr>
          <p:cNvSpPr txBox="1">
            <a:spLocks/>
          </p:cNvSpPr>
          <p:nvPr/>
        </p:nvSpPr>
        <p:spPr>
          <a:xfrm>
            <a:off x="1204963" y="1581432"/>
            <a:ext cx="9785393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pt-BR" sz="6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 fui criado para tornar-me semelhante a Cristo.</a:t>
            </a:r>
            <a:endParaRPr kumimoji="0" lang="pt-BR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56" y="5598847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80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0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9" y="105625"/>
            <a:ext cx="982703" cy="104731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76" y="5686368"/>
            <a:ext cx="982703" cy="104731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2480005" y="2574920"/>
            <a:ext cx="723199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DISCIPULADO</a:t>
            </a:r>
            <a:endParaRPr lang="pt-BR" sz="10500" dirty="0">
              <a:solidFill>
                <a:schemeClr val="bg1"/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A1892F6-D7F8-4770-A601-46FD2CE342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680" y="105625"/>
            <a:ext cx="982703" cy="104731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7F3E915-20A4-4B7E-8E76-8B566FA3AA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553" y="5686368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25496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3.bp.blogspot.com/-jqB4FMjvv2M/T6rgFGXYUNI/AAAAAAAAAF4/wXBsibBeRbQ/s1600/andar-de-bi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8910" y="0"/>
            <a:ext cx="9149090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1524000" y="4919008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12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DISCIPULADO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407368" y="332656"/>
            <a:ext cx="11521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Discípulo - é aquele que segue outra pessoa em suas ideias, atitudes e propósitos.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F03CE64-8DAC-48B8-82BE-26414F77861E}"/>
              </a:ext>
            </a:extLst>
          </p:cNvPr>
          <p:cNvSpPr txBox="1"/>
          <p:nvPr/>
        </p:nvSpPr>
        <p:spPr>
          <a:xfrm>
            <a:off x="623392" y="2708920"/>
            <a:ext cx="101531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Resumindo, DISCÍPULO é quem segue alguém, aprendendo através da convivência, com seu ensino e sendo instruído a fazer o que ele faz.</a:t>
            </a:r>
          </a:p>
        </p:txBody>
      </p:sp>
    </p:spTree>
    <p:extLst>
      <p:ext uri="{BB962C8B-B14F-4D97-AF65-F5344CB8AC3E}">
        <p14:creationId xmlns:p14="http://schemas.microsoft.com/office/powerpoint/2010/main" val="14313827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F03CE64-8DAC-48B8-82BE-26414F77861E}"/>
              </a:ext>
            </a:extLst>
          </p:cNvPr>
          <p:cNvSpPr txBox="1"/>
          <p:nvPr/>
        </p:nvSpPr>
        <p:spPr>
          <a:xfrm>
            <a:off x="845495" y="905232"/>
            <a:ext cx="1069318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Seguidor – Aprendiz - Discípulo...</a:t>
            </a:r>
          </a:p>
          <a:p>
            <a:pPr algn="ctr"/>
            <a:endParaRPr lang="pt-BR" sz="4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4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“Portanto, suplico-lhes que sejam meus IMITADORES (I Coríntios 4: 16)</a:t>
            </a:r>
          </a:p>
          <a:p>
            <a:pPr algn="ctr"/>
            <a:endParaRPr lang="pt-BR" sz="4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4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“Tornem-se meus IMITADORES, como eu sou de Cristo (I Coríntios 11: 1)</a:t>
            </a:r>
          </a:p>
        </p:txBody>
      </p:sp>
    </p:spTree>
    <p:extLst>
      <p:ext uri="{BB962C8B-B14F-4D97-AF65-F5344CB8AC3E}">
        <p14:creationId xmlns:p14="http://schemas.microsoft.com/office/powerpoint/2010/main" val="3108025865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308547" y="188640"/>
            <a:ext cx="11856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solidFill>
                  <a:schemeClr val="bg1"/>
                </a:solidFill>
                <a:latin typeface="Arial Narrow" pitchFamily="34" charset="0"/>
              </a:rPr>
              <a:t>Afinal de contas, o que é DISCIPULADO?</a:t>
            </a:r>
            <a:endParaRPr lang="pt-BR" sz="6000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F03CE64-8DAC-48B8-82BE-26414F77861E}"/>
              </a:ext>
            </a:extLst>
          </p:cNvPr>
          <p:cNvSpPr txBox="1"/>
          <p:nvPr/>
        </p:nvSpPr>
        <p:spPr>
          <a:xfrm>
            <a:off x="133252" y="1484784"/>
            <a:ext cx="1205874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“Gravem estas minhas palavras no coração e na mente; amarrem-nas como símbolos nas mãos e prendam-nas na testa. Ensinem-nas a seus filhos, conversando a respeito delas quando estiverem sentados em casa e quando estiverem andando pelo caminho, quando se deitarem e quando se levantarem. Escrevam-nas nos batentes das portas de suas casas, e nos seus portões.” </a:t>
            </a:r>
          </a:p>
          <a:p>
            <a:pPr algn="ctr"/>
            <a:r>
              <a:rPr lang="pt-BR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Deuteronômio 11: 18 - 20</a:t>
            </a:r>
          </a:p>
        </p:txBody>
      </p:sp>
    </p:spTree>
    <p:extLst>
      <p:ext uri="{BB962C8B-B14F-4D97-AF65-F5344CB8AC3E}">
        <p14:creationId xmlns:p14="http://schemas.microsoft.com/office/powerpoint/2010/main" val="1657721505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814" y="191973"/>
            <a:ext cx="65043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CONVIVÊNCIA</a:t>
            </a:r>
            <a:endParaRPr lang="pt-BR" sz="6000" b="1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439816" y="1404740"/>
            <a:ext cx="745146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RELACIONAMENTO</a:t>
            </a:r>
            <a:endParaRPr lang="pt-BR" sz="6000" b="1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199456" y="4722876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88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DISCIPULADO</a:t>
            </a:r>
          </a:p>
        </p:txBody>
      </p:sp>
      <p:sp>
        <p:nvSpPr>
          <p:cNvPr id="7" name="Retângulo 6"/>
          <p:cNvSpPr/>
          <p:nvPr/>
        </p:nvSpPr>
        <p:spPr>
          <a:xfrm>
            <a:off x="263352" y="2921168"/>
            <a:ext cx="427817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LEGADO</a:t>
            </a:r>
            <a:endParaRPr lang="pt-BR" sz="6000" b="1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  <p:pic>
        <p:nvPicPr>
          <p:cNvPr id="9" name="Picture 2" descr="http://4.bp.blogspot.com/-J5GGAERJ-tc/Tq6m8uritlI/AAAAAAAACPw/4QPg3wL0zh8/s1600/foz.jpg">
            <a:extLst>
              <a:ext uri="{FF2B5EF4-FFF2-40B4-BE49-F238E27FC236}">
                <a16:creationId xmlns:a16="http://schemas.microsoft.com/office/drawing/2014/main" id="{336E5A0E-5BEC-4F25-905E-3175B4818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66634" y="3025402"/>
            <a:ext cx="3203848" cy="129843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95600" y="548680"/>
            <a:ext cx="691276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EVANGELIZADOR</a:t>
            </a:r>
            <a:endParaRPr lang="pt-BR" sz="6000" b="1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501247" y="5004464"/>
            <a:ext cx="667848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7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DISCIPULADOR</a:t>
            </a:r>
            <a:endParaRPr lang="pt-BR" sz="7000" b="1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2" descr="http://4.bp.blogspot.com/-FM5tn2Ouy4E/UWcw3BZUHzI/AAAAAAAARTU/olBxM_IxIUU/s1600/peixe_crista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0531" y="2395086"/>
            <a:ext cx="4142906" cy="1711564"/>
          </a:xfrm>
          <a:prstGeom prst="rect">
            <a:avLst/>
          </a:prstGeom>
          <a:noFill/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7483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738313" y="142875"/>
          <a:ext cx="8786812" cy="6542722"/>
        </p:xfrm>
        <a:graphic>
          <a:graphicData uri="http://schemas.openxmlformats.org/drawingml/2006/table">
            <a:tbl>
              <a:tblPr/>
              <a:tblGrid>
                <a:gridCol w="292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ANO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EVANGELISTA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O QUE FAZ DISCÍPULOS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365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730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1.095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1.460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1.825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32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2.190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64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2.555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128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2.920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256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3.285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512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3.650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1.024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4.016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2.048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4.380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4.096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4.745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8.192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5.110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16.384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5.475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Arial" pitchFamily="34" charset="0"/>
                        </a:rPr>
                        <a:t>32.768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4" y="5589240"/>
            <a:ext cx="1066205" cy="113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84443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2155</TotalTime>
  <Words>256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Calibri</vt:lpstr>
      <vt:lpstr>Cambria</vt:lpstr>
      <vt:lpstr>Impact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Cila</dc:creator>
  <cp:lastModifiedBy>Raissa</cp:lastModifiedBy>
  <cp:revision>31</cp:revision>
  <dcterms:created xsi:type="dcterms:W3CDTF">2013-03-23T22:14:51Z</dcterms:created>
  <dcterms:modified xsi:type="dcterms:W3CDTF">2019-01-12T15:48:34Z</dcterms:modified>
</cp:coreProperties>
</file>