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9" r:id="rId4"/>
    <p:sldId id="260" r:id="rId5"/>
    <p:sldId id="261" r:id="rId6"/>
    <p:sldId id="262" r:id="rId7"/>
    <p:sldId id="273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63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6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1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3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4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5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8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1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1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8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3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4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5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5737A99-5C15-484F-B77C-E6739DF663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9" y="105625"/>
            <a:ext cx="982703" cy="104731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76" y="5686368"/>
            <a:ext cx="982703" cy="104731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2572965" y="2445390"/>
            <a:ext cx="741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pt-BR" sz="1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COMUNHÃO</a:t>
            </a:r>
            <a:endParaRPr lang="pt-BR" sz="8000" dirty="0">
              <a:solidFill>
                <a:prstClr val="white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A1892F6-D7F8-4770-A601-46FD2CE342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680" y="105625"/>
            <a:ext cx="982703" cy="104731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7F3E915-20A4-4B7E-8E76-8B566FA3AA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53" y="5686368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455" y="8500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Comunhão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6422" y="1999307"/>
            <a:ext cx="10770950" cy="33458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BR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Realização de algo em comum, sintonia de sentimentos, de modo de pensar, agir ou sentir; identificação. </a:t>
            </a:r>
          </a:p>
          <a:p>
            <a:pPr marL="0" indent="0" algn="ctr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383" y="5345180"/>
            <a:ext cx="1205344" cy="128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7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455" y="557933"/>
            <a:ext cx="10910454" cy="60718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"Se por estarmos em Cristo nós temos alguma motivação, alguma exortação de amor, alguma comunhão no Espírito, alguma profunda afeição e compaixão, completem a minha alegria, tendo o mesmo modo de pensar, o mesmo amor, um só espírito e uma só atitude. Nada façam por ambição egoísta ou por vaidade, mas humildemente considerem os outros superiores a vocês mesmos. Cada um cuide, não somente dos seus interesses, mas também dos interesses dos outros. Seja a atitude de vocês a mesma de Cristo Jesus”. </a:t>
            </a:r>
            <a:r>
              <a:rPr lang="pt-BR" sz="3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Fp</a:t>
            </a:r>
            <a:r>
              <a:rPr lang="pt-B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2:1-5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383" y="5345180"/>
            <a:ext cx="1205344" cy="128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8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pt-B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Comunhão é um PILAR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3612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"Quando os fundamentos são destruídos, que pode fazer o justo?“ </a:t>
            </a:r>
            <a:r>
              <a:rPr lang="pt-BR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Sl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11:3</a:t>
            </a:r>
          </a:p>
          <a:p>
            <a:pPr marL="0" indent="0">
              <a:buNone/>
            </a:pP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A Comunhão deve ser (cada vez mais) parte FUNDAMENTAL da nossa cultura. 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383" y="5345180"/>
            <a:ext cx="1205344" cy="128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6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455" y="993842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4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Abrangência. </a:t>
            </a:r>
          </a:p>
          <a:p>
            <a:pPr marL="0" lvl="0" indent="0">
              <a:buNone/>
            </a:pPr>
            <a:endParaRPr lang="pt-BR" sz="45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pt-BR" sz="4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 entendimento é: </a:t>
            </a:r>
          </a:p>
          <a:p>
            <a:pPr marL="0" lvl="0" indent="0">
              <a:buNone/>
            </a:pPr>
            <a:endParaRPr lang="pt-BR" sz="45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pt-BR" sz="4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Devemos viver a CULTURA da comunhão em todos os ministérios.</a:t>
            </a:r>
            <a:endParaRPr lang="pt-BR" sz="45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383" y="5345180"/>
            <a:ext cx="1205344" cy="128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4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3B92839-57F0-449A-96BF-DAAE3795BE90}"/>
              </a:ext>
            </a:extLst>
          </p:cNvPr>
          <p:cNvSpPr txBox="1">
            <a:spLocks/>
          </p:cNvSpPr>
          <p:nvPr/>
        </p:nvSpPr>
        <p:spPr>
          <a:xfrm>
            <a:off x="919119" y="1581432"/>
            <a:ext cx="10742998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pt-BR" sz="6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 fui formado para a família de Deus.</a:t>
            </a:r>
            <a:endParaRPr kumimoji="0" lang="pt-BR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56" y="5598847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80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165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Impact</vt:lpstr>
      <vt:lpstr>1_Tema do Office</vt:lpstr>
      <vt:lpstr>Apresentação do PowerPoint</vt:lpstr>
      <vt:lpstr>Apresentação do PowerPoint</vt:lpstr>
      <vt:lpstr>Comunhão </vt:lpstr>
      <vt:lpstr>Apresentação do PowerPoint</vt:lpstr>
      <vt:lpstr> Comunhão é um PILAR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IEQ SANTA LUCIA</dc:creator>
  <cp:lastModifiedBy>Raissa</cp:lastModifiedBy>
  <cp:revision>5</cp:revision>
  <dcterms:created xsi:type="dcterms:W3CDTF">2019-01-12T15:12:46Z</dcterms:created>
  <dcterms:modified xsi:type="dcterms:W3CDTF">2019-01-12T15:48:08Z</dcterms:modified>
</cp:coreProperties>
</file>