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7" r:id="rId3"/>
    <p:sldId id="259" r:id="rId4"/>
    <p:sldId id="260" r:id="rId5"/>
    <p:sldId id="261" r:id="rId6"/>
    <p:sldId id="262" r:id="rId7"/>
    <p:sldId id="273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3D2E-6768-443F-A2D0-75CC148E18B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12/01/2019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C1E-4CB3-4416-AC5D-AE659A08748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634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3D2E-6768-443F-A2D0-75CC148E18B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12/01/2019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C1E-4CB3-4416-AC5D-AE659A08748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769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3D2E-6768-443F-A2D0-75CC148E18B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12/01/2019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C1E-4CB3-4416-AC5D-AE659A08748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911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3D2E-6768-443F-A2D0-75CC148E18B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12/01/2019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C1E-4CB3-4416-AC5D-AE659A08748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2838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3D2E-6768-443F-A2D0-75CC148E18B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12/01/2019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C1E-4CB3-4416-AC5D-AE659A08748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546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3D2E-6768-443F-A2D0-75CC148E18B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12/01/2019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C1E-4CB3-4416-AC5D-AE659A08748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853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3D2E-6768-443F-A2D0-75CC148E18B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12/01/2019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C1E-4CB3-4416-AC5D-AE659A08748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981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3D2E-6768-443F-A2D0-75CC148E18B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12/01/2019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C1E-4CB3-4416-AC5D-AE659A08748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012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3D2E-6768-443F-A2D0-75CC148E18B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12/01/2019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C1E-4CB3-4416-AC5D-AE659A08748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110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3D2E-6768-443F-A2D0-75CC148E18B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12/01/2019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C1E-4CB3-4416-AC5D-AE659A08748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481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83D2E-6768-443F-A2D0-75CC148E18B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12/01/2019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26C1E-4CB3-4416-AC5D-AE659A08748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731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8D983D2E-6768-443F-A2D0-75CC148E18BC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 defTabSz="457200"/>
              <a:t>12/01/2019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D0F26C1E-4CB3-4416-AC5D-AE659A087484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 defTabSz="457200"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648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9F66DF56-E4E2-4712-80C9-5A21B4DB3F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5226" y="140342"/>
            <a:ext cx="6191034" cy="6598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752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75737A99-5C15-484F-B77C-E6739DF663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0019" y="105625"/>
            <a:ext cx="982703" cy="1047314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9F66DF56-E4E2-4712-80C9-5A21B4DB3F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076" y="5686368"/>
            <a:ext cx="982703" cy="1047314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D47879E8-E710-498B-8E25-343C8DD446F6}"/>
              </a:ext>
            </a:extLst>
          </p:cNvPr>
          <p:cNvSpPr txBox="1"/>
          <p:nvPr/>
        </p:nvSpPr>
        <p:spPr>
          <a:xfrm>
            <a:off x="2572965" y="2445390"/>
            <a:ext cx="74191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pt-BR" sz="1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COMUNHÃO</a:t>
            </a:r>
            <a:endParaRPr lang="pt-BR" sz="8000" dirty="0">
              <a:solidFill>
                <a:prstClr val="white"/>
              </a:solidFill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FA1892F6-D7F8-4770-A601-46FD2CE342D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8680" y="105625"/>
            <a:ext cx="982703" cy="1047314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97F3E915-20A4-4B7E-8E76-8B566FA3AAB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0553" y="5686368"/>
            <a:ext cx="982703" cy="1047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63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455" y="85003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pt-BR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Comunhão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36422" y="1999307"/>
            <a:ext cx="10770950" cy="334587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pt-BR" sz="5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pt-BR" sz="5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Realização de algo em comum, sintonia de sentimentos, de modo de pensar, agir ou sentir; identificação. </a:t>
            </a:r>
          </a:p>
          <a:p>
            <a:pPr marL="0" indent="0" algn="ctr">
              <a:buNone/>
            </a:pPr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9F66DF56-E4E2-4712-80C9-5A21B4DB3F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6383" y="5345180"/>
            <a:ext cx="1205344" cy="1284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576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3455" y="557933"/>
            <a:ext cx="10910454" cy="607183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"Se por estarmos em Cristo nós temos alguma motivação, alguma exortação de amor, alguma comunhão no Espírito, alguma profunda afeição e compaixão, completem a minha alegria, tendo o mesmo modo de pensar, o mesmo amor, um só espírito e uma só atitude. Nada façam por ambição egoísta ou por vaidade, mas humildemente considerem os outros superiores a vocês mesmos. Cada um cuide, não somente dos seus interesses, mas também dos interesses dos outros. Seja a atitude de vocês a mesma de Cristo Jesus”. </a:t>
            </a:r>
            <a:r>
              <a:rPr lang="pt-BR" sz="3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Fp</a:t>
            </a:r>
            <a:r>
              <a:rPr lang="pt-BR" sz="3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2:1-5 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9F66DF56-E4E2-4712-80C9-5A21B4DB3F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6383" y="5345180"/>
            <a:ext cx="1205344" cy="1284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283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6000" b="1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 </a:t>
            </a:r>
            <a:r>
              <a:rPr lang="pt-BR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Comunhão é um PILAR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36121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"Quando os fundamentos são destruídos, que pode fazer o justo?“ </a:t>
            </a:r>
            <a:r>
              <a:rPr lang="pt-BR" sz="4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Sl</a:t>
            </a:r>
            <a:r>
              <a:rPr lang="pt-B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11:3</a:t>
            </a:r>
          </a:p>
          <a:p>
            <a:pPr marL="0" indent="0">
              <a:buNone/>
            </a:pPr>
            <a:endParaRPr lang="pt-BR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r>
              <a:rPr lang="pt-B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 A Comunhão deve ser (cada vez mais) parte FUNDAMENTAL da nossa cultura. 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9F66DF56-E4E2-4712-80C9-5A21B4DB3F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6383" y="5345180"/>
            <a:ext cx="1205344" cy="1284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66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3455" y="993842"/>
            <a:ext cx="10515600" cy="435133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t-BR" sz="45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Abrangência. </a:t>
            </a:r>
          </a:p>
          <a:p>
            <a:pPr marL="0" lvl="0" indent="0">
              <a:buNone/>
            </a:pPr>
            <a:endParaRPr lang="pt-BR" sz="45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lvl="0" indent="0">
              <a:buNone/>
            </a:pPr>
            <a:r>
              <a:rPr lang="pt-BR" sz="45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O entendimento é: </a:t>
            </a:r>
          </a:p>
          <a:p>
            <a:pPr marL="0" lvl="0" indent="0">
              <a:buNone/>
            </a:pPr>
            <a:endParaRPr lang="pt-BR" sz="45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lvl="0" indent="0">
              <a:buNone/>
            </a:pPr>
            <a:r>
              <a:rPr lang="pt-BR" sz="45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Devemos viver a CULTURA da comunhão em todos os ministérios.</a:t>
            </a:r>
            <a:endParaRPr lang="pt-BR" sz="4500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9F66DF56-E4E2-4712-80C9-5A21B4DB3F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6383" y="5345180"/>
            <a:ext cx="1205344" cy="1284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494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63B92839-57F0-449A-96BF-DAAE3795BE90}"/>
              </a:ext>
            </a:extLst>
          </p:cNvPr>
          <p:cNvSpPr txBox="1">
            <a:spLocks/>
          </p:cNvSpPr>
          <p:nvPr/>
        </p:nvSpPr>
        <p:spPr>
          <a:xfrm>
            <a:off x="919119" y="1581432"/>
            <a:ext cx="10742998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buNone/>
              <a:defRPr/>
            </a:pPr>
            <a:r>
              <a:rPr lang="pt-BR" sz="6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Eu fui formado para a família de Deus.</a:t>
            </a:r>
            <a:endParaRPr kumimoji="0" lang="pt-BR" sz="6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50800" dist="38100" dir="2700000" algn="tl" rotWithShape="0">
                  <a:srgbClr val="000000">
                    <a:alpha val="48000"/>
                  </a:srgbClr>
                </a:outerShdw>
              </a:effectLst>
              <a:uLnTx/>
              <a:uFillTx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9F66DF56-E4E2-4712-80C9-5A21B4DB3F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356" y="5598847"/>
            <a:ext cx="982703" cy="1047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1807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9F66DF56-E4E2-4712-80C9-5A21B4DB3F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5226" y="140342"/>
            <a:ext cx="6191034" cy="6598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52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1_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165</Words>
  <Application>Microsoft Office PowerPoint</Application>
  <PresentationFormat>Widescreen</PresentationFormat>
  <Paragraphs>15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</vt:lpstr>
      <vt:lpstr>Impact</vt:lpstr>
      <vt:lpstr>1_Tema do Office</vt:lpstr>
      <vt:lpstr>Apresentação do PowerPoint</vt:lpstr>
      <vt:lpstr>Apresentação do PowerPoint</vt:lpstr>
      <vt:lpstr>Comunhão </vt:lpstr>
      <vt:lpstr>Apresentação do PowerPoint</vt:lpstr>
      <vt:lpstr> Comunhão é um PILAR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IEQ SANTA LUCIA</dc:creator>
  <cp:lastModifiedBy>Raissa</cp:lastModifiedBy>
  <cp:revision>5</cp:revision>
  <dcterms:created xsi:type="dcterms:W3CDTF">2019-01-12T15:12:46Z</dcterms:created>
  <dcterms:modified xsi:type="dcterms:W3CDTF">2019-01-12T15:48:08Z</dcterms:modified>
</cp:coreProperties>
</file>